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61" r:id="rId4"/>
    <p:sldId id="258" r:id="rId5"/>
    <p:sldId id="259" r:id="rId6"/>
    <p:sldId id="299" r:id="rId7"/>
    <p:sldId id="279" r:id="rId8"/>
    <p:sldId id="280" r:id="rId9"/>
    <p:sldId id="281"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300" r:id="rId25"/>
    <p:sldId id="298" r:id="rId26"/>
    <p:sldId id="277" r:id="rId27"/>
    <p:sldId id="270"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8.xml.rels><?xml version="1.0" encoding="UTF-8" standalone="yes"?>
<Relationships xmlns="http://schemas.openxmlformats.org/package/2006/relationships"><Relationship Id="rId1" Type="http://schemas.openxmlformats.org/officeDocument/2006/relationships/hyperlink" Target="http://orgm.meb.gov.tr/"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www.meb.gov.t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EA934-0CA9-4D73-9292-B94FFC0D03B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CC425C1C-5C6C-41D5-A743-817A556EC8C3}">
      <dgm:prSet/>
      <dgm:spPr/>
      <dgm:t>
        <a:bodyPr/>
        <a:lstStyle/>
        <a:p>
          <a:pPr algn="ctr" rtl="0"/>
          <a:r>
            <a:rPr lang="tr-TR" dirty="0" smtClean="0"/>
            <a:t>Bu kılavuzda, 2024 yılında “</a:t>
          </a:r>
          <a:r>
            <a:rPr lang="tr-TR" b="1" dirty="0" smtClean="0"/>
            <a:t>Merkezî Sınavla Öğrenci Alacak Fen Liseleri, Sosyal Bilimler Liseleri,</a:t>
          </a:r>
          <a:r>
            <a:rPr lang="tr-TR" dirty="0" smtClean="0"/>
            <a:t> </a:t>
          </a:r>
          <a:r>
            <a:rPr lang="tr-TR" b="1" dirty="0" smtClean="0"/>
            <a:t>Proje Okulları ile</a:t>
          </a:r>
          <a:r>
            <a:rPr lang="tr-TR" dirty="0" smtClean="0"/>
            <a:t> </a:t>
          </a:r>
          <a:r>
            <a:rPr lang="tr-TR" b="1" dirty="0" smtClean="0"/>
            <a:t>Mesleki ve Teknik Anadolu Liselerinin Anadolu Teknik </a:t>
          </a:r>
          <a:r>
            <a:rPr lang="tr-TR" b="1" dirty="0" err="1" smtClean="0"/>
            <a:t>Programları”</a:t>
          </a:r>
          <a:r>
            <a:rPr lang="tr-TR" dirty="0" err="1" smtClean="0"/>
            <a:t>na</a:t>
          </a:r>
          <a:r>
            <a:rPr lang="tr-TR" dirty="0" smtClean="0"/>
            <a:t> öğrenci seçmek amacıyla yapılacak Merkezî Sınav ile ilgili usul ve esaslar yer almaktadır. </a:t>
          </a:r>
          <a:endParaRPr lang="tr-TR" dirty="0"/>
        </a:p>
      </dgm:t>
    </dgm:pt>
    <dgm:pt modelId="{1828D3A5-DA3F-4011-B4BA-A21FB2F6A94D}" type="parTrans" cxnId="{5BD3FC08-999D-40D0-B608-2D0CB856B7E0}">
      <dgm:prSet/>
      <dgm:spPr/>
      <dgm:t>
        <a:bodyPr/>
        <a:lstStyle/>
        <a:p>
          <a:endParaRPr lang="tr-TR"/>
        </a:p>
      </dgm:t>
    </dgm:pt>
    <dgm:pt modelId="{9008488E-F320-412E-B673-ACAAD1904037}" type="sibTrans" cxnId="{5BD3FC08-999D-40D0-B608-2D0CB856B7E0}">
      <dgm:prSet/>
      <dgm:spPr/>
      <dgm:t>
        <a:bodyPr/>
        <a:lstStyle/>
        <a:p>
          <a:endParaRPr lang="tr-TR"/>
        </a:p>
      </dgm:t>
    </dgm:pt>
    <dgm:pt modelId="{DBC0C014-DFF2-40D6-9CF6-FD4498DE6BD6}">
      <dgm:prSet/>
      <dgm:spPr/>
      <dgm:t>
        <a:bodyPr/>
        <a:lstStyle/>
        <a:p>
          <a:pPr algn="ctr" rtl="0"/>
          <a:r>
            <a:rPr lang="tr-TR" dirty="0" smtClean="0"/>
            <a:t>Türkiye saati ile birinci oturum 09.30’da ve ikinci oturum 11.30’da başlayacaktır. </a:t>
          </a:r>
          <a:endParaRPr lang="tr-TR" dirty="0"/>
        </a:p>
      </dgm:t>
    </dgm:pt>
    <dgm:pt modelId="{652BC630-326C-4930-B68D-8AA337A98BC6}" type="parTrans" cxnId="{6DE5DC13-E428-4CEE-96F7-97217371F11C}">
      <dgm:prSet/>
      <dgm:spPr/>
      <dgm:t>
        <a:bodyPr/>
        <a:lstStyle/>
        <a:p>
          <a:endParaRPr lang="tr-TR"/>
        </a:p>
      </dgm:t>
    </dgm:pt>
    <dgm:pt modelId="{31CC7128-575A-45FC-8E65-910B57AA8D24}" type="sibTrans" cxnId="{6DE5DC13-E428-4CEE-96F7-97217371F11C}">
      <dgm:prSet/>
      <dgm:spPr/>
      <dgm:t>
        <a:bodyPr/>
        <a:lstStyle/>
        <a:p>
          <a:endParaRPr lang="tr-TR"/>
        </a:p>
      </dgm:t>
    </dgm:pt>
    <dgm:pt modelId="{FE20C60B-F35C-4A67-9EF6-DCD53EB77EE0}" type="pres">
      <dgm:prSet presAssocID="{C62EA934-0CA9-4D73-9292-B94FFC0D03B6}" presName="linear" presStyleCnt="0">
        <dgm:presLayoutVars>
          <dgm:animLvl val="lvl"/>
          <dgm:resizeHandles val="exact"/>
        </dgm:presLayoutVars>
      </dgm:prSet>
      <dgm:spPr/>
      <dgm:t>
        <a:bodyPr/>
        <a:lstStyle/>
        <a:p>
          <a:endParaRPr lang="tr-TR"/>
        </a:p>
      </dgm:t>
    </dgm:pt>
    <dgm:pt modelId="{786D3532-9B83-4800-8B01-752F6B40B3FA}" type="pres">
      <dgm:prSet presAssocID="{CC425C1C-5C6C-41D5-A743-817A556EC8C3}" presName="parentText" presStyleLbl="node1" presStyleIdx="0" presStyleCnt="2">
        <dgm:presLayoutVars>
          <dgm:chMax val="0"/>
          <dgm:bulletEnabled val="1"/>
        </dgm:presLayoutVars>
      </dgm:prSet>
      <dgm:spPr/>
      <dgm:t>
        <a:bodyPr/>
        <a:lstStyle/>
        <a:p>
          <a:endParaRPr lang="tr-TR"/>
        </a:p>
      </dgm:t>
    </dgm:pt>
    <dgm:pt modelId="{2F91E2AA-987B-41C4-B68F-BA6262275C63}" type="pres">
      <dgm:prSet presAssocID="{9008488E-F320-412E-B673-ACAAD1904037}" presName="spacer" presStyleCnt="0"/>
      <dgm:spPr/>
    </dgm:pt>
    <dgm:pt modelId="{0E36EE43-FCF5-4D03-ABD8-94E7253494BE}" type="pres">
      <dgm:prSet presAssocID="{DBC0C014-DFF2-40D6-9CF6-FD4498DE6BD6}" presName="parentText" presStyleLbl="node1" presStyleIdx="1" presStyleCnt="2">
        <dgm:presLayoutVars>
          <dgm:chMax val="0"/>
          <dgm:bulletEnabled val="1"/>
        </dgm:presLayoutVars>
      </dgm:prSet>
      <dgm:spPr/>
      <dgm:t>
        <a:bodyPr/>
        <a:lstStyle/>
        <a:p>
          <a:endParaRPr lang="tr-TR"/>
        </a:p>
      </dgm:t>
    </dgm:pt>
  </dgm:ptLst>
  <dgm:cxnLst>
    <dgm:cxn modelId="{C7570F48-9087-4297-9DC5-1EF4A8D76B28}" type="presOf" srcId="{C62EA934-0CA9-4D73-9292-B94FFC0D03B6}" destId="{FE20C60B-F35C-4A67-9EF6-DCD53EB77EE0}" srcOrd="0" destOrd="0" presId="urn:microsoft.com/office/officeart/2005/8/layout/vList2"/>
    <dgm:cxn modelId="{5BD3FC08-999D-40D0-B608-2D0CB856B7E0}" srcId="{C62EA934-0CA9-4D73-9292-B94FFC0D03B6}" destId="{CC425C1C-5C6C-41D5-A743-817A556EC8C3}" srcOrd="0" destOrd="0" parTransId="{1828D3A5-DA3F-4011-B4BA-A21FB2F6A94D}" sibTransId="{9008488E-F320-412E-B673-ACAAD1904037}"/>
    <dgm:cxn modelId="{DEC7E8BF-AE32-452A-9DA4-92E5084077C6}" type="presOf" srcId="{CC425C1C-5C6C-41D5-A743-817A556EC8C3}" destId="{786D3532-9B83-4800-8B01-752F6B40B3FA}" srcOrd="0" destOrd="0" presId="urn:microsoft.com/office/officeart/2005/8/layout/vList2"/>
    <dgm:cxn modelId="{6DE5DC13-E428-4CEE-96F7-97217371F11C}" srcId="{C62EA934-0CA9-4D73-9292-B94FFC0D03B6}" destId="{DBC0C014-DFF2-40D6-9CF6-FD4498DE6BD6}" srcOrd="1" destOrd="0" parTransId="{652BC630-326C-4930-B68D-8AA337A98BC6}" sibTransId="{31CC7128-575A-45FC-8E65-910B57AA8D24}"/>
    <dgm:cxn modelId="{BB24234C-F457-4A1A-A1FC-1D1268D21407}" type="presOf" srcId="{DBC0C014-DFF2-40D6-9CF6-FD4498DE6BD6}" destId="{0E36EE43-FCF5-4D03-ABD8-94E7253494BE}" srcOrd="0" destOrd="0" presId="urn:microsoft.com/office/officeart/2005/8/layout/vList2"/>
    <dgm:cxn modelId="{C52B21D5-5CE1-416B-9FF1-646C2A0D46D6}" type="presParOf" srcId="{FE20C60B-F35C-4A67-9EF6-DCD53EB77EE0}" destId="{786D3532-9B83-4800-8B01-752F6B40B3FA}" srcOrd="0" destOrd="0" presId="urn:microsoft.com/office/officeart/2005/8/layout/vList2"/>
    <dgm:cxn modelId="{3C532BF2-599B-4C7C-8A4F-AB7D4EDEEBB1}" type="presParOf" srcId="{FE20C60B-F35C-4A67-9EF6-DCD53EB77EE0}" destId="{2F91E2AA-987B-41C4-B68F-BA6262275C63}" srcOrd="1" destOrd="0" presId="urn:microsoft.com/office/officeart/2005/8/layout/vList2"/>
    <dgm:cxn modelId="{26ED7E69-4BFD-4092-A651-4476CD85B578}" type="presParOf" srcId="{FE20C60B-F35C-4A67-9EF6-DCD53EB77EE0}" destId="{0E36EE43-FCF5-4D03-ABD8-94E7253494B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C452DF-CA48-449B-A5F0-E0836E11BD0B}"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tr-TR"/>
        </a:p>
      </dgm:t>
    </dgm:pt>
    <dgm:pt modelId="{4980727F-5F81-4CE0-84FC-52DEB393ABDF}">
      <dgm:prSet custT="1"/>
      <dgm:spPr/>
      <dgm:t>
        <a:bodyPr/>
        <a:lstStyle/>
        <a:p>
          <a:pPr rtl="0"/>
          <a:r>
            <a:rPr lang="tr-TR" sz="1600" dirty="0" smtClean="0"/>
            <a:t>																			 Öğrenimlerinin bir bölümünü herhangi bir sebeple yurt dışında geçirmiş ve hâlen yurt içinde </a:t>
          </a:r>
          <a:r>
            <a:rPr lang="tr-TR" sz="1600" dirty="0" err="1" smtClean="0"/>
            <a:t>eOkul</a:t>
          </a:r>
          <a:r>
            <a:rPr lang="tr-TR" sz="1600" dirty="0" smtClean="0"/>
            <a:t> Sistemine kayıtlı olarak 8’inci sınıfa devam eden öğrencilerin, yurt dışı eğitim öğretim bilgilerine ilişkin denklik kayıtlarını e-Okul Sistemine işlemek, </a:t>
          </a:r>
          <a:endParaRPr lang="tr-TR" sz="1600" dirty="0"/>
        </a:p>
      </dgm:t>
    </dgm:pt>
    <dgm:pt modelId="{F2C197A2-9B21-4F3B-A536-D8DA1C7BFFD6}" type="parTrans" cxnId="{FD51DC90-E21C-4F32-B278-EC63345DE1DC}">
      <dgm:prSet/>
      <dgm:spPr/>
      <dgm:t>
        <a:bodyPr/>
        <a:lstStyle/>
        <a:p>
          <a:endParaRPr lang="tr-TR" sz="1600"/>
        </a:p>
      </dgm:t>
    </dgm:pt>
    <dgm:pt modelId="{9E32077C-5D02-4053-B03A-F72B3DDF440D}" type="sibTrans" cxnId="{FD51DC90-E21C-4F32-B278-EC63345DE1DC}">
      <dgm:prSet/>
      <dgm:spPr/>
      <dgm:t>
        <a:bodyPr/>
        <a:lstStyle/>
        <a:p>
          <a:endParaRPr lang="tr-TR" sz="1600"/>
        </a:p>
      </dgm:t>
    </dgm:pt>
    <dgm:pt modelId="{E62EC1BD-36AA-4392-B641-8DAFB0665A28}">
      <dgm:prSet custT="1"/>
      <dgm:spPr/>
      <dgm:t>
        <a:bodyPr/>
        <a:lstStyle/>
        <a:p>
          <a:pPr rtl="0"/>
          <a:r>
            <a:rPr lang="tr-TR" sz="1600" dirty="0" smtClean="0"/>
            <a:t>												 Fotoğraflı sınav giriş belgesini elektronik ortamdan alarak onaylayıp öğrenciye teslim etmek ve sınav giriş belgesini kaybeden öğrencilere belgenin yenisini onaylayarak vermek, </a:t>
          </a:r>
          <a:endParaRPr lang="tr-TR" sz="1600" dirty="0"/>
        </a:p>
      </dgm:t>
    </dgm:pt>
    <dgm:pt modelId="{F3BC506C-0D85-4511-8873-EEF9C5FA8FBF}" type="parTrans" cxnId="{DB9CEB23-3167-422E-AD44-77DCECC5BF15}">
      <dgm:prSet/>
      <dgm:spPr/>
      <dgm:t>
        <a:bodyPr/>
        <a:lstStyle/>
        <a:p>
          <a:endParaRPr lang="tr-TR" sz="1600"/>
        </a:p>
      </dgm:t>
    </dgm:pt>
    <dgm:pt modelId="{62E48273-5B1A-48CC-A7E2-D30B229FE736}" type="sibTrans" cxnId="{DB9CEB23-3167-422E-AD44-77DCECC5BF15}">
      <dgm:prSet/>
      <dgm:spPr/>
      <dgm:t>
        <a:bodyPr/>
        <a:lstStyle/>
        <a:p>
          <a:endParaRPr lang="tr-TR" sz="1600"/>
        </a:p>
      </dgm:t>
    </dgm:pt>
    <dgm:pt modelId="{AADEB615-51B0-4C5F-B4C9-A934BAE0C256}">
      <dgm:prSet custT="1"/>
      <dgm:spPr/>
      <dgm:t>
        <a:bodyPr/>
        <a:lstStyle/>
        <a:p>
          <a:pPr rtl="0"/>
          <a:r>
            <a:rPr lang="tr-TR" sz="1600" dirty="0" smtClean="0"/>
            <a:t>																								 Okulunda sınav tedbir hizmeti alması gereken özel eğitim ihtiyacı olan öğrencilerin velileri/vasileri ile irtibata geçerek öğrenciye uygun sınav tedbir hizmetini belirlemek ve </a:t>
          </a:r>
          <a:r>
            <a:rPr lang="tr-TR" sz="1600" b="1" dirty="0" smtClean="0"/>
            <a:t>EK-2</a:t>
          </a:r>
          <a:r>
            <a:rPr lang="tr-TR" sz="1600" dirty="0" smtClean="0"/>
            <a:t> “Sınav Tedbir Hizmetleri Bildirim </a:t>
          </a:r>
          <a:r>
            <a:rPr lang="tr-TR" sz="1600" dirty="0" err="1" smtClean="0"/>
            <a:t>Formu”na</a:t>
          </a:r>
          <a:r>
            <a:rPr lang="tr-TR" sz="1600" dirty="0" smtClean="0"/>
            <a:t> işleyerek ilgili RAM’a göndermek,</a:t>
          </a:r>
          <a:endParaRPr lang="tr-TR" sz="1600" dirty="0"/>
        </a:p>
      </dgm:t>
    </dgm:pt>
    <dgm:pt modelId="{F5CEA4FB-1C22-4003-B608-DB2C67F61EDA}" type="parTrans" cxnId="{10C9C2B0-3B67-4AC0-B2FD-5E6858A0A236}">
      <dgm:prSet/>
      <dgm:spPr/>
      <dgm:t>
        <a:bodyPr/>
        <a:lstStyle/>
        <a:p>
          <a:endParaRPr lang="tr-TR" sz="1600"/>
        </a:p>
      </dgm:t>
    </dgm:pt>
    <dgm:pt modelId="{5391EF7E-3C4B-42D6-8D19-9340E7718268}" type="sibTrans" cxnId="{10C9C2B0-3B67-4AC0-B2FD-5E6858A0A236}">
      <dgm:prSet/>
      <dgm:spPr/>
      <dgm:t>
        <a:bodyPr/>
        <a:lstStyle/>
        <a:p>
          <a:endParaRPr lang="tr-TR" sz="1600"/>
        </a:p>
      </dgm:t>
    </dgm:pt>
    <dgm:pt modelId="{6FB3B47C-AEAF-407D-BD3F-ECDFC5A2F3B9}" type="pres">
      <dgm:prSet presAssocID="{FDC452DF-CA48-449B-A5F0-E0836E11BD0B}" presName="theList" presStyleCnt="0">
        <dgm:presLayoutVars>
          <dgm:dir/>
          <dgm:animLvl val="lvl"/>
          <dgm:resizeHandles val="exact"/>
        </dgm:presLayoutVars>
      </dgm:prSet>
      <dgm:spPr/>
      <dgm:t>
        <a:bodyPr/>
        <a:lstStyle/>
        <a:p>
          <a:endParaRPr lang="tr-TR"/>
        </a:p>
      </dgm:t>
    </dgm:pt>
    <dgm:pt modelId="{CF8186CA-C54E-4BE2-BBC7-4D809601E9E4}" type="pres">
      <dgm:prSet presAssocID="{4980727F-5F81-4CE0-84FC-52DEB393ABDF}" presName="compNode" presStyleCnt="0"/>
      <dgm:spPr/>
    </dgm:pt>
    <dgm:pt modelId="{C30317D1-A4D4-41CD-8DA6-D52D4B4064F7}" type="pres">
      <dgm:prSet presAssocID="{4980727F-5F81-4CE0-84FC-52DEB393ABDF}" presName="aNode" presStyleLbl="bgShp" presStyleIdx="0" presStyleCnt="3"/>
      <dgm:spPr/>
      <dgm:t>
        <a:bodyPr/>
        <a:lstStyle/>
        <a:p>
          <a:endParaRPr lang="tr-TR"/>
        </a:p>
      </dgm:t>
    </dgm:pt>
    <dgm:pt modelId="{A15BB40E-5415-4E67-AB6D-935072EAF2A2}" type="pres">
      <dgm:prSet presAssocID="{4980727F-5F81-4CE0-84FC-52DEB393ABDF}" presName="textNode" presStyleLbl="bgShp" presStyleIdx="0" presStyleCnt="3"/>
      <dgm:spPr/>
      <dgm:t>
        <a:bodyPr/>
        <a:lstStyle/>
        <a:p>
          <a:endParaRPr lang="tr-TR"/>
        </a:p>
      </dgm:t>
    </dgm:pt>
    <dgm:pt modelId="{6D6B6338-ECE4-4D27-8108-5DF3A1BFFC50}" type="pres">
      <dgm:prSet presAssocID="{4980727F-5F81-4CE0-84FC-52DEB393ABDF}" presName="compChildNode" presStyleCnt="0"/>
      <dgm:spPr/>
    </dgm:pt>
    <dgm:pt modelId="{BA878703-7A36-48CB-9021-17C773C445D6}" type="pres">
      <dgm:prSet presAssocID="{4980727F-5F81-4CE0-84FC-52DEB393ABDF}" presName="theInnerList" presStyleCnt="0"/>
      <dgm:spPr/>
    </dgm:pt>
    <dgm:pt modelId="{76F9401C-AAE8-4574-829C-2D9D1052B5DE}" type="pres">
      <dgm:prSet presAssocID="{4980727F-5F81-4CE0-84FC-52DEB393ABDF}" presName="aSpace" presStyleCnt="0"/>
      <dgm:spPr/>
    </dgm:pt>
    <dgm:pt modelId="{E5FD8872-E64E-42D1-B68A-5A8927F108E4}" type="pres">
      <dgm:prSet presAssocID="{E62EC1BD-36AA-4392-B641-8DAFB0665A28}" presName="compNode" presStyleCnt="0"/>
      <dgm:spPr/>
    </dgm:pt>
    <dgm:pt modelId="{ED18A2F6-C11B-4932-8834-360DD40D799C}" type="pres">
      <dgm:prSet presAssocID="{E62EC1BD-36AA-4392-B641-8DAFB0665A28}" presName="aNode" presStyleLbl="bgShp" presStyleIdx="1" presStyleCnt="3"/>
      <dgm:spPr/>
      <dgm:t>
        <a:bodyPr/>
        <a:lstStyle/>
        <a:p>
          <a:endParaRPr lang="tr-TR"/>
        </a:p>
      </dgm:t>
    </dgm:pt>
    <dgm:pt modelId="{5F7ED290-6F3D-4FC9-8214-9314153A2E61}" type="pres">
      <dgm:prSet presAssocID="{E62EC1BD-36AA-4392-B641-8DAFB0665A28}" presName="textNode" presStyleLbl="bgShp" presStyleIdx="1" presStyleCnt="3"/>
      <dgm:spPr/>
      <dgm:t>
        <a:bodyPr/>
        <a:lstStyle/>
        <a:p>
          <a:endParaRPr lang="tr-TR"/>
        </a:p>
      </dgm:t>
    </dgm:pt>
    <dgm:pt modelId="{ED504751-1561-48AC-A193-57ABEF538B1F}" type="pres">
      <dgm:prSet presAssocID="{E62EC1BD-36AA-4392-B641-8DAFB0665A28}" presName="compChildNode" presStyleCnt="0"/>
      <dgm:spPr/>
    </dgm:pt>
    <dgm:pt modelId="{8E9EA31E-8C43-42CF-A36E-E941CBA783D2}" type="pres">
      <dgm:prSet presAssocID="{E62EC1BD-36AA-4392-B641-8DAFB0665A28}" presName="theInnerList" presStyleCnt="0"/>
      <dgm:spPr/>
    </dgm:pt>
    <dgm:pt modelId="{2DB1A670-D250-4815-A400-95B9F46EAFC3}" type="pres">
      <dgm:prSet presAssocID="{E62EC1BD-36AA-4392-B641-8DAFB0665A28}" presName="aSpace" presStyleCnt="0"/>
      <dgm:spPr/>
    </dgm:pt>
    <dgm:pt modelId="{C8251E96-EE22-47E3-80B2-E9EAF0A56758}" type="pres">
      <dgm:prSet presAssocID="{AADEB615-51B0-4C5F-B4C9-A934BAE0C256}" presName="compNode" presStyleCnt="0"/>
      <dgm:spPr/>
    </dgm:pt>
    <dgm:pt modelId="{E58167BC-12E4-4136-A446-1A5A62204602}" type="pres">
      <dgm:prSet presAssocID="{AADEB615-51B0-4C5F-B4C9-A934BAE0C256}" presName="aNode" presStyleLbl="bgShp" presStyleIdx="2" presStyleCnt="3"/>
      <dgm:spPr/>
      <dgm:t>
        <a:bodyPr/>
        <a:lstStyle/>
        <a:p>
          <a:endParaRPr lang="tr-TR"/>
        </a:p>
      </dgm:t>
    </dgm:pt>
    <dgm:pt modelId="{A6AE4299-E789-44CD-A484-D329B71216B9}" type="pres">
      <dgm:prSet presAssocID="{AADEB615-51B0-4C5F-B4C9-A934BAE0C256}" presName="textNode" presStyleLbl="bgShp" presStyleIdx="2" presStyleCnt="3"/>
      <dgm:spPr/>
      <dgm:t>
        <a:bodyPr/>
        <a:lstStyle/>
        <a:p>
          <a:endParaRPr lang="tr-TR"/>
        </a:p>
      </dgm:t>
    </dgm:pt>
    <dgm:pt modelId="{8BCF6782-9613-4BD7-8B5F-DB8C772918A3}" type="pres">
      <dgm:prSet presAssocID="{AADEB615-51B0-4C5F-B4C9-A934BAE0C256}" presName="compChildNode" presStyleCnt="0"/>
      <dgm:spPr/>
    </dgm:pt>
    <dgm:pt modelId="{EAD33490-3DEA-4FE8-AE08-404F16DDDC82}" type="pres">
      <dgm:prSet presAssocID="{AADEB615-51B0-4C5F-B4C9-A934BAE0C256}" presName="theInnerList" presStyleCnt="0"/>
      <dgm:spPr/>
    </dgm:pt>
  </dgm:ptLst>
  <dgm:cxnLst>
    <dgm:cxn modelId="{8C7F8742-8A22-4146-A23F-80360AD89CC2}" type="presOf" srcId="{4980727F-5F81-4CE0-84FC-52DEB393ABDF}" destId="{C30317D1-A4D4-41CD-8DA6-D52D4B4064F7}" srcOrd="0" destOrd="0" presId="urn:microsoft.com/office/officeart/2005/8/layout/lProcess2"/>
    <dgm:cxn modelId="{1C10D0F8-0D8E-4127-9A18-E7EB937EF0A3}" type="presOf" srcId="{FDC452DF-CA48-449B-A5F0-E0836E11BD0B}" destId="{6FB3B47C-AEAF-407D-BD3F-ECDFC5A2F3B9}" srcOrd="0" destOrd="0" presId="urn:microsoft.com/office/officeart/2005/8/layout/lProcess2"/>
    <dgm:cxn modelId="{2E0FA58A-DFD1-4E47-AABD-A03F0D52DF0F}" type="presOf" srcId="{AADEB615-51B0-4C5F-B4C9-A934BAE0C256}" destId="{A6AE4299-E789-44CD-A484-D329B71216B9}" srcOrd="1" destOrd="0" presId="urn:microsoft.com/office/officeart/2005/8/layout/lProcess2"/>
    <dgm:cxn modelId="{D7BDC3A9-42DF-4153-9224-2728F40E60AE}" type="presOf" srcId="{E62EC1BD-36AA-4392-B641-8DAFB0665A28}" destId="{ED18A2F6-C11B-4932-8834-360DD40D799C}" srcOrd="0" destOrd="0" presId="urn:microsoft.com/office/officeart/2005/8/layout/lProcess2"/>
    <dgm:cxn modelId="{B315987D-E47C-4542-BA81-8812841310E1}" type="presOf" srcId="{4980727F-5F81-4CE0-84FC-52DEB393ABDF}" destId="{A15BB40E-5415-4E67-AB6D-935072EAF2A2}" srcOrd="1" destOrd="0" presId="urn:microsoft.com/office/officeart/2005/8/layout/lProcess2"/>
    <dgm:cxn modelId="{FD51DC90-E21C-4F32-B278-EC63345DE1DC}" srcId="{FDC452DF-CA48-449B-A5F0-E0836E11BD0B}" destId="{4980727F-5F81-4CE0-84FC-52DEB393ABDF}" srcOrd="0" destOrd="0" parTransId="{F2C197A2-9B21-4F3B-A536-D8DA1C7BFFD6}" sibTransId="{9E32077C-5D02-4053-B03A-F72B3DDF440D}"/>
    <dgm:cxn modelId="{DB9CEB23-3167-422E-AD44-77DCECC5BF15}" srcId="{FDC452DF-CA48-449B-A5F0-E0836E11BD0B}" destId="{E62EC1BD-36AA-4392-B641-8DAFB0665A28}" srcOrd="1" destOrd="0" parTransId="{F3BC506C-0D85-4511-8873-EEF9C5FA8FBF}" sibTransId="{62E48273-5B1A-48CC-A7E2-D30B229FE736}"/>
    <dgm:cxn modelId="{10C9C2B0-3B67-4AC0-B2FD-5E6858A0A236}" srcId="{FDC452DF-CA48-449B-A5F0-E0836E11BD0B}" destId="{AADEB615-51B0-4C5F-B4C9-A934BAE0C256}" srcOrd="2" destOrd="0" parTransId="{F5CEA4FB-1C22-4003-B608-DB2C67F61EDA}" sibTransId="{5391EF7E-3C4B-42D6-8D19-9340E7718268}"/>
    <dgm:cxn modelId="{EB4F11AE-C1C7-4E2B-A4A5-F3FA79DCCCC4}" type="presOf" srcId="{E62EC1BD-36AA-4392-B641-8DAFB0665A28}" destId="{5F7ED290-6F3D-4FC9-8214-9314153A2E61}" srcOrd="1" destOrd="0" presId="urn:microsoft.com/office/officeart/2005/8/layout/lProcess2"/>
    <dgm:cxn modelId="{7BFC5006-AD0E-466C-8C45-E7B85CB63996}" type="presOf" srcId="{AADEB615-51B0-4C5F-B4C9-A934BAE0C256}" destId="{E58167BC-12E4-4136-A446-1A5A62204602}" srcOrd="0" destOrd="0" presId="urn:microsoft.com/office/officeart/2005/8/layout/lProcess2"/>
    <dgm:cxn modelId="{0B0C8D71-4577-4197-B838-E9A9ED55BE34}" type="presParOf" srcId="{6FB3B47C-AEAF-407D-BD3F-ECDFC5A2F3B9}" destId="{CF8186CA-C54E-4BE2-BBC7-4D809601E9E4}" srcOrd="0" destOrd="0" presId="urn:microsoft.com/office/officeart/2005/8/layout/lProcess2"/>
    <dgm:cxn modelId="{9FF93505-491D-40FE-8002-A7E98F5F55BE}" type="presParOf" srcId="{CF8186CA-C54E-4BE2-BBC7-4D809601E9E4}" destId="{C30317D1-A4D4-41CD-8DA6-D52D4B4064F7}" srcOrd="0" destOrd="0" presId="urn:microsoft.com/office/officeart/2005/8/layout/lProcess2"/>
    <dgm:cxn modelId="{FDF509C5-9995-4E28-A10D-272E986B6E42}" type="presParOf" srcId="{CF8186CA-C54E-4BE2-BBC7-4D809601E9E4}" destId="{A15BB40E-5415-4E67-AB6D-935072EAF2A2}" srcOrd="1" destOrd="0" presId="urn:microsoft.com/office/officeart/2005/8/layout/lProcess2"/>
    <dgm:cxn modelId="{0135D61D-04BC-4B0B-B0F0-CDBA030498AE}" type="presParOf" srcId="{CF8186CA-C54E-4BE2-BBC7-4D809601E9E4}" destId="{6D6B6338-ECE4-4D27-8108-5DF3A1BFFC50}" srcOrd="2" destOrd="0" presId="urn:microsoft.com/office/officeart/2005/8/layout/lProcess2"/>
    <dgm:cxn modelId="{2CE999DE-4237-4A56-9B06-D6957BFB9C3A}" type="presParOf" srcId="{6D6B6338-ECE4-4D27-8108-5DF3A1BFFC50}" destId="{BA878703-7A36-48CB-9021-17C773C445D6}" srcOrd="0" destOrd="0" presId="urn:microsoft.com/office/officeart/2005/8/layout/lProcess2"/>
    <dgm:cxn modelId="{3CE503EF-361B-4A2E-B023-DECACF23DD1E}" type="presParOf" srcId="{6FB3B47C-AEAF-407D-BD3F-ECDFC5A2F3B9}" destId="{76F9401C-AAE8-4574-829C-2D9D1052B5DE}" srcOrd="1" destOrd="0" presId="urn:microsoft.com/office/officeart/2005/8/layout/lProcess2"/>
    <dgm:cxn modelId="{36105DED-9E95-4A86-8C32-0A4F76185487}" type="presParOf" srcId="{6FB3B47C-AEAF-407D-BD3F-ECDFC5A2F3B9}" destId="{E5FD8872-E64E-42D1-B68A-5A8927F108E4}" srcOrd="2" destOrd="0" presId="urn:microsoft.com/office/officeart/2005/8/layout/lProcess2"/>
    <dgm:cxn modelId="{9A3DF72E-3F09-48D4-9A5A-229A92435548}" type="presParOf" srcId="{E5FD8872-E64E-42D1-B68A-5A8927F108E4}" destId="{ED18A2F6-C11B-4932-8834-360DD40D799C}" srcOrd="0" destOrd="0" presId="urn:microsoft.com/office/officeart/2005/8/layout/lProcess2"/>
    <dgm:cxn modelId="{31286816-65CF-4FA5-84A9-023197A39162}" type="presParOf" srcId="{E5FD8872-E64E-42D1-B68A-5A8927F108E4}" destId="{5F7ED290-6F3D-4FC9-8214-9314153A2E61}" srcOrd="1" destOrd="0" presId="urn:microsoft.com/office/officeart/2005/8/layout/lProcess2"/>
    <dgm:cxn modelId="{362D16B8-D9C8-4B9F-9839-BFA5D915353D}" type="presParOf" srcId="{E5FD8872-E64E-42D1-B68A-5A8927F108E4}" destId="{ED504751-1561-48AC-A193-57ABEF538B1F}" srcOrd="2" destOrd="0" presId="urn:microsoft.com/office/officeart/2005/8/layout/lProcess2"/>
    <dgm:cxn modelId="{B6687BCE-1471-4446-8B2B-5359D11CA859}" type="presParOf" srcId="{ED504751-1561-48AC-A193-57ABEF538B1F}" destId="{8E9EA31E-8C43-42CF-A36E-E941CBA783D2}" srcOrd="0" destOrd="0" presId="urn:microsoft.com/office/officeart/2005/8/layout/lProcess2"/>
    <dgm:cxn modelId="{2EDBE4EF-863F-48EB-BCD3-0C641D434458}" type="presParOf" srcId="{6FB3B47C-AEAF-407D-BD3F-ECDFC5A2F3B9}" destId="{2DB1A670-D250-4815-A400-95B9F46EAFC3}" srcOrd="3" destOrd="0" presId="urn:microsoft.com/office/officeart/2005/8/layout/lProcess2"/>
    <dgm:cxn modelId="{FBB04487-95DC-4F28-A30D-8B5DC2EBF8A6}" type="presParOf" srcId="{6FB3B47C-AEAF-407D-BD3F-ECDFC5A2F3B9}" destId="{C8251E96-EE22-47E3-80B2-E9EAF0A56758}" srcOrd="4" destOrd="0" presId="urn:microsoft.com/office/officeart/2005/8/layout/lProcess2"/>
    <dgm:cxn modelId="{27610403-DB59-4526-B4D7-75007FC83F8C}" type="presParOf" srcId="{C8251E96-EE22-47E3-80B2-E9EAF0A56758}" destId="{E58167BC-12E4-4136-A446-1A5A62204602}" srcOrd="0" destOrd="0" presId="urn:microsoft.com/office/officeart/2005/8/layout/lProcess2"/>
    <dgm:cxn modelId="{AF45CE37-9770-4AFC-8629-7FB112906A13}" type="presParOf" srcId="{C8251E96-EE22-47E3-80B2-E9EAF0A56758}" destId="{A6AE4299-E789-44CD-A484-D329B71216B9}" srcOrd="1" destOrd="0" presId="urn:microsoft.com/office/officeart/2005/8/layout/lProcess2"/>
    <dgm:cxn modelId="{377EA838-1BAC-45EE-814F-54FED5AD1AE2}" type="presParOf" srcId="{C8251E96-EE22-47E3-80B2-E9EAF0A56758}" destId="{8BCF6782-9613-4BD7-8B5F-DB8C772918A3}" srcOrd="2" destOrd="0" presId="urn:microsoft.com/office/officeart/2005/8/layout/lProcess2"/>
    <dgm:cxn modelId="{14FB6B61-CF52-4936-B601-D786B310E994}" type="presParOf" srcId="{8BCF6782-9613-4BD7-8B5F-DB8C772918A3}" destId="{EAD33490-3DEA-4FE8-AE08-404F16DDDC8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850FCA-434A-44BD-88A2-11839FA8EAC1}"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tr-TR"/>
        </a:p>
      </dgm:t>
    </dgm:pt>
    <dgm:pt modelId="{57653B08-4AF1-4284-9112-FF6680053321}">
      <dgm:prSet custT="1"/>
      <dgm:spPr/>
      <dgm:t>
        <a:bodyPr/>
        <a:lstStyle/>
        <a:p>
          <a:pPr rtl="0"/>
          <a:r>
            <a:rPr lang="tr-TR" sz="1400" dirty="0" smtClean="0"/>
            <a:t>																								 Öğrenciler Merkezî Sınavda, e-Okul Sisteminde kayıtlı olan zorunlu Yabancı Dil dersinin testinden sorumlu olacaktır.  Buna bağlı olarak, okulunda birden fazla Yabancı Dil dersi alan öğrencilerin, şubesi değişen öğrencilerin, nakil işlemi yapılan öğrencilerin,   zorunlu Yabancı Dil dersini e-Okul Sistemine işlemek. </a:t>
          </a:r>
          <a:endParaRPr lang="tr-TR" sz="1400" dirty="0"/>
        </a:p>
      </dgm:t>
    </dgm:pt>
    <dgm:pt modelId="{7D956F43-AE3B-4C02-A144-538B77AB1DF8}" type="parTrans" cxnId="{955335AD-2548-48FE-9B71-BAE24CF7BC5F}">
      <dgm:prSet/>
      <dgm:spPr/>
      <dgm:t>
        <a:bodyPr/>
        <a:lstStyle/>
        <a:p>
          <a:endParaRPr lang="tr-TR" sz="1400"/>
        </a:p>
      </dgm:t>
    </dgm:pt>
    <dgm:pt modelId="{4F4E1E2B-925A-4EE3-9258-7D9A372AEA9D}" type="sibTrans" cxnId="{955335AD-2548-48FE-9B71-BAE24CF7BC5F}">
      <dgm:prSet/>
      <dgm:spPr/>
      <dgm:t>
        <a:bodyPr/>
        <a:lstStyle/>
        <a:p>
          <a:endParaRPr lang="tr-TR" sz="1400"/>
        </a:p>
      </dgm:t>
    </dgm:pt>
    <dgm:pt modelId="{52D3551C-EB72-4CCA-BABB-76A342D829E6}">
      <dgm:prSet custT="1"/>
      <dgm:spPr/>
      <dgm:t>
        <a:bodyPr/>
        <a:lstStyle/>
        <a:p>
          <a:pPr algn="ctr" rtl="0"/>
          <a:r>
            <a:rPr lang="tr-TR" sz="1400" b="1" dirty="0" smtClean="0"/>
            <a:t> 																    </a:t>
          </a:r>
          <a:r>
            <a:rPr lang="tr-TR" sz="1400" dirty="0" smtClean="0"/>
            <a:t>İlgili mevzuat hükümleri gereği Din Kültürü ve Ahlak Bilgisi dersinden muaf olan öğrencilerin bilgilerini e-Okul Sisteminde not bilgileri ile ilgili bölüme işlemek.  </a:t>
          </a:r>
          <a:endParaRPr lang="tr-TR" sz="1400" dirty="0"/>
        </a:p>
      </dgm:t>
    </dgm:pt>
    <dgm:pt modelId="{722E128A-5068-4013-AE19-E2C3C9868D51}" type="parTrans" cxnId="{C9DBCB06-56CF-4965-ABA0-A3BB5AF4D1B2}">
      <dgm:prSet/>
      <dgm:spPr/>
      <dgm:t>
        <a:bodyPr/>
        <a:lstStyle/>
        <a:p>
          <a:endParaRPr lang="tr-TR" sz="1400"/>
        </a:p>
      </dgm:t>
    </dgm:pt>
    <dgm:pt modelId="{6F62A448-7D1A-414E-B71A-0E9E1AC00D22}" type="sibTrans" cxnId="{C9DBCB06-56CF-4965-ABA0-A3BB5AF4D1B2}">
      <dgm:prSet/>
      <dgm:spPr/>
      <dgm:t>
        <a:bodyPr/>
        <a:lstStyle/>
        <a:p>
          <a:endParaRPr lang="tr-TR" sz="1400"/>
        </a:p>
      </dgm:t>
    </dgm:pt>
    <dgm:pt modelId="{93E3993A-D603-4FB9-8918-4C0D872C78BE}">
      <dgm:prSet custT="1"/>
      <dgm:spPr/>
      <dgm:t>
        <a:bodyPr/>
        <a:lstStyle/>
        <a:p>
          <a:pPr rtl="0"/>
          <a:r>
            <a:rPr lang="tr-TR" sz="1400" dirty="0" smtClean="0"/>
            <a:t>															                İşitme yetersizliği, zihinsel yetersizliği veya otizm spektrum bozukluğu olan öğrencilerden, Yabancı Dil dersinin testinden muaf olmak isteyenlerin bilgilerini MEBBİS-RAM modülüne işlenmesi için ilgili RAM’a göndermek,</a:t>
          </a:r>
          <a:endParaRPr lang="tr-TR" sz="1400" dirty="0"/>
        </a:p>
      </dgm:t>
    </dgm:pt>
    <dgm:pt modelId="{6D4E6AB7-1FCB-429C-B1B3-7B8799DADC2D}" type="parTrans" cxnId="{46190C74-5E2E-4BBA-86F9-4F268983F15E}">
      <dgm:prSet/>
      <dgm:spPr/>
      <dgm:t>
        <a:bodyPr/>
        <a:lstStyle/>
        <a:p>
          <a:endParaRPr lang="tr-TR" sz="1400"/>
        </a:p>
      </dgm:t>
    </dgm:pt>
    <dgm:pt modelId="{E6BEDBF6-A944-4608-B054-C58B53AAADA9}" type="sibTrans" cxnId="{46190C74-5E2E-4BBA-86F9-4F268983F15E}">
      <dgm:prSet/>
      <dgm:spPr/>
      <dgm:t>
        <a:bodyPr/>
        <a:lstStyle/>
        <a:p>
          <a:endParaRPr lang="tr-TR" sz="1400"/>
        </a:p>
      </dgm:t>
    </dgm:pt>
    <dgm:pt modelId="{BF28C861-1521-4B11-BF35-B7C50E8C8942}" type="pres">
      <dgm:prSet presAssocID="{AC850FCA-434A-44BD-88A2-11839FA8EAC1}" presName="theList" presStyleCnt="0">
        <dgm:presLayoutVars>
          <dgm:dir/>
          <dgm:animLvl val="lvl"/>
          <dgm:resizeHandles val="exact"/>
        </dgm:presLayoutVars>
      </dgm:prSet>
      <dgm:spPr/>
      <dgm:t>
        <a:bodyPr/>
        <a:lstStyle/>
        <a:p>
          <a:endParaRPr lang="tr-TR"/>
        </a:p>
      </dgm:t>
    </dgm:pt>
    <dgm:pt modelId="{0BD9F5A1-B02D-4779-B6EA-BB56EAE9DF32}" type="pres">
      <dgm:prSet presAssocID="{57653B08-4AF1-4284-9112-FF6680053321}" presName="compNode" presStyleCnt="0"/>
      <dgm:spPr/>
    </dgm:pt>
    <dgm:pt modelId="{1855BA9C-1673-4C60-BBED-CCBB7BD5B912}" type="pres">
      <dgm:prSet presAssocID="{57653B08-4AF1-4284-9112-FF6680053321}" presName="aNode" presStyleLbl="bgShp" presStyleIdx="0" presStyleCnt="3"/>
      <dgm:spPr/>
      <dgm:t>
        <a:bodyPr/>
        <a:lstStyle/>
        <a:p>
          <a:endParaRPr lang="tr-TR"/>
        </a:p>
      </dgm:t>
    </dgm:pt>
    <dgm:pt modelId="{49079EEE-97D9-43E4-B79E-F7F8FCAE322A}" type="pres">
      <dgm:prSet presAssocID="{57653B08-4AF1-4284-9112-FF6680053321}" presName="textNode" presStyleLbl="bgShp" presStyleIdx="0" presStyleCnt="3"/>
      <dgm:spPr/>
      <dgm:t>
        <a:bodyPr/>
        <a:lstStyle/>
        <a:p>
          <a:endParaRPr lang="tr-TR"/>
        </a:p>
      </dgm:t>
    </dgm:pt>
    <dgm:pt modelId="{1DCF0B6C-9B5F-4D5B-889A-1E82FF2FCB22}" type="pres">
      <dgm:prSet presAssocID="{57653B08-4AF1-4284-9112-FF6680053321}" presName="compChildNode" presStyleCnt="0"/>
      <dgm:spPr/>
    </dgm:pt>
    <dgm:pt modelId="{8EB63F1B-07DA-4F2D-9670-C0F65FE4D829}" type="pres">
      <dgm:prSet presAssocID="{57653B08-4AF1-4284-9112-FF6680053321}" presName="theInnerList" presStyleCnt="0"/>
      <dgm:spPr/>
    </dgm:pt>
    <dgm:pt modelId="{05836836-150E-4D15-AE36-02245C878300}" type="pres">
      <dgm:prSet presAssocID="{57653B08-4AF1-4284-9112-FF6680053321}" presName="aSpace" presStyleCnt="0"/>
      <dgm:spPr/>
    </dgm:pt>
    <dgm:pt modelId="{0BDA1E07-4166-4C20-B614-998A21059F2B}" type="pres">
      <dgm:prSet presAssocID="{52D3551C-EB72-4CCA-BABB-76A342D829E6}" presName="compNode" presStyleCnt="0"/>
      <dgm:spPr/>
    </dgm:pt>
    <dgm:pt modelId="{AA376E3F-5068-4FF6-B755-663D09DB7CEF}" type="pres">
      <dgm:prSet presAssocID="{52D3551C-EB72-4CCA-BABB-76A342D829E6}" presName="aNode" presStyleLbl="bgShp" presStyleIdx="1" presStyleCnt="3"/>
      <dgm:spPr/>
      <dgm:t>
        <a:bodyPr/>
        <a:lstStyle/>
        <a:p>
          <a:endParaRPr lang="tr-TR"/>
        </a:p>
      </dgm:t>
    </dgm:pt>
    <dgm:pt modelId="{A63CF1EA-2064-43A3-8C65-764C550B7402}" type="pres">
      <dgm:prSet presAssocID="{52D3551C-EB72-4CCA-BABB-76A342D829E6}" presName="textNode" presStyleLbl="bgShp" presStyleIdx="1" presStyleCnt="3"/>
      <dgm:spPr/>
      <dgm:t>
        <a:bodyPr/>
        <a:lstStyle/>
        <a:p>
          <a:endParaRPr lang="tr-TR"/>
        </a:p>
      </dgm:t>
    </dgm:pt>
    <dgm:pt modelId="{2CA1BBAA-92DC-42D8-8D48-DF56411645A5}" type="pres">
      <dgm:prSet presAssocID="{52D3551C-EB72-4CCA-BABB-76A342D829E6}" presName="compChildNode" presStyleCnt="0"/>
      <dgm:spPr/>
    </dgm:pt>
    <dgm:pt modelId="{0BD27E04-B592-4823-A717-289352CE3862}" type="pres">
      <dgm:prSet presAssocID="{52D3551C-EB72-4CCA-BABB-76A342D829E6}" presName="theInnerList" presStyleCnt="0"/>
      <dgm:spPr/>
    </dgm:pt>
    <dgm:pt modelId="{3594F5A6-7E69-45C5-8120-8163CEB97F12}" type="pres">
      <dgm:prSet presAssocID="{52D3551C-EB72-4CCA-BABB-76A342D829E6}" presName="aSpace" presStyleCnt="0"/>
      <dgm:spPr/>
    </dgm:pt>
    <dgm:pt modelId="{7A23CCE2-39BB-45FB-A7C7-8C6A301C0069}" type="pres">
      <dgm:prSet presAssocID="{93E3993A-D603-4FB9-8918-4C0D872C78BE}" presName="compNode" presStyleCnt="0"/>
      <dgm:spPr/>
    </dgm:pt>
    <dgm:pt modelId="{B31E7EE7-9D03-4861-8712-E50CD42DD085}" type="pres">
      <dgm:prSet presAssocID="{93E3993A-D603-4FB9-8918-4C0D872C78BE}" presName="aNode" presStyleLbl="bgShp" presStyleIdx="2" presStyleCnt="3"/>
      <dgm:spPr/>
      <dgm:t>
        <a:bodyPr/>
        <a:lstStyle/>
        <a:p>
          <a:endParaRPr lang="tr-TR"/>
        </a:p>
      </dgm:t>
    </dgm:pt>
    <dgm:pt modelId="{2474B6AD-B41E-4E27-AEAF-E29AB558C93F}" type="pres">
      <dgm:prSet presAssocID="{93E3993A-D603-4FB9-8918-4C0D872C78BE}" presName="textNode" presStyleLbl="bgShp" presStyleIdx="2" presStyleCnt="3"/>
      <dgm:spPr/>
      <dgm:t>
        <a:bodyPr/>
        <a:lstStyle/>
        <a:p>
          <a:endParaRPr lang="tr-TR"/>
        </a:p>
      </dgm:t>
    </dgm:pt>
    <dgm:pt modelId="{84D27531-A304-4D04-8462-E38EB5555767}" type="pres">
      <dgm:prSet presAssocID="{93E3993A-D603-4FB9-8918-4C0D872C78BE}" presName="compChildNode" presStyleCnt="0"/>
      <dgm:spPr/>
    </dgm:pt>
    <dgm:pt modelId="{78BA5A18-3997-47AA-8AF3-31ADD5B3BCD0}" type="pres">
      <dgm:prSet presAssocID="{93E3993A-D603-4FB9-8918-4C0D872C78BE}" presName="theInnerList" presStyleCnt="0"/>
      <dgm:spPr/>
    </dgm:pt>
  </dgm:ptLst>
  <dgm:cxnLst>
    <dgm:cxn modelId="{18CBC4E4-FC23-4B6B-BE3B-F3FFE596C61E}" type="presOf" srcId="{52D3551C-EB72-4CCA-BABB-76A342D829E6}" destId="{A63CF1EA-2064-43A3-8C65-764C550B7402}" srcOrd="1" destOrd="0" presId="urn:microsoft.com/office/officeart/2005/8/layout/lProcess2"/>
    <dgm:cxn modelId="{ADE06378-F55A-40A3-932A-A25771683593}" type="presOf" srcId="{93E3993A-D603-4FB9-8918-4C0D872C78BE}" destId="{2474B6AD-B41E-4E27-AEAF-E29AB558C93F}" srcOrd="1" destOrd="0" presId="urn:microsoft.com/office/officeart/2005/8/layout/lProcess2"/>
    <dgm:cxn modelId="{46190C74-5E2E-4BBA-86F9-4F268983F15E}" srcId="{AC850FCA-434A-44BD-88A2-11839FA8EAC1}" destId="{93E3993A-D603-4FB9-8918-4C0D872C78BE}" srcOrd="2" destOrd="0" parTransId="{6D4E6AB7-1FCB-429C-B1B3-7B8799DADC2D}" sibTransId="{E6BEDBF6-A944-4608-B054-C58B53AAADA9}"/>
    <dgm:cxn modelId="{5219A99C-63C5-4B69-971D-E30AA564680D}" type="presOf" srcId="{52D3551C-EB72-4CCA-BABB-76A342D829E6}" destId="{AA376E3F-5068-4FF6-B755-663D09DB7CEF}" srcOrd="0" destOrd="0" presId="urn:microsoft.com/office/officeart/2005/8/layout/lProcess2"/>
    <dgm:cxn modelId="{C9DBCB06-56CF-4965-ABA0-A3BB5AF4D1B2}" srcId="{AC850FCA-434A-44BD-88A2-11839FA8EAC1}" destId="{52D3551C-EB72-4CCA-BABB-76A342D829E6}" srcOrd="1" destOrd="0" parTransId="{722E128A-5068-4013-AE19-E2C3C9868D51}" sibTransId="{6F62A448-7D1A-414E-B71A-0E9E1AC00D22}"/>
    <dgm:cxn modelId="{955335AD-2548-48FE-9B71-BAE24CF7BC5F}" srcId="{AC850FCA-434A-44BD-88A2-11839FA8EAC1}" destId="{57653B08-4AF1-4284-9112-FF6680053321}" srcOrd="0" destOrd="0" parTransId="{7D956F43-AE3B-4C02-A144-538B77AB1DF8}" sibTransId="{4F4E1E2B-925A-4EE3-9258-7D9A372AEA9D}"/>
    <dgm:cxn modelId="{6E4E6B57-9DAF-49EF-AA3C-29A1B72FDFCB}" type="presOf" srcId="{57653B08-4AF1-4284-9112-FF6680053321}" destId="{1855BA9C-1673-4C60-BBED-CCBB7BD5B912}" srcOrd="0" destOrd="0" presId="urn:microsoft.com/office/officeart/2005/8/layout/lProcess2"/>
    <dgm:cxn modelId="{CD74DF68-D32F-4FA0-B323-A3F3EBFDBB3B}" type="presOf" srcId="{AC850FCA-434A-44BD-88A2-11839FA8EAC1}" destId="{BF28C861-1521-4B11-BF35-B7C50E8C8942}" srcOrd="0" destOrd="0" presId="urn:microsoft.com/office/officeart/2005/8/layout/lProcess2"/>
    <dgm:cxn modelId="{52CABDD1-CE6D-487B-89DD-CC3FB9629EB7}" type="presOf" srcId="{57653B08-4AF1-4284-9112-FF6680053321}" destId="{49079EEE-97D9-43E4-B79E-F7F8FCAE322A}" srcOrd="1" destOrd="0" presId="urn:microsoft.com/office/officeart/2005/8/layout/lProcess2"/>
    <dgm:cxn modelId="{899B61C4-07C5-4EDA-AF35-1C94E9038963}" type="presOf" srcId="{93E3993A-D603-4FB9-8918-4C0D872C78BE}" destId="{B31E7EE7-9D03-4861-8712-E50CD42DD085}" srcOrd="0" destOrd="0" presId="urn:microsoft.com/office/officeart/2005/8/layout/lProcess2"/>
    <dgm:cxn modelId="{DB88CEBE-7FF9-449F-A968-25AB27AA7CED}" type="presParOf" srcId="{BF28C861-1521-4B11-BF35-B7C50E8C8942}" destId="{0BD9F5A1-B02D-4779-B6EA-BB56EAE9DF32}" srcOrd="0" destOrd="0" presId="urn:microsoft.com/office/officeart/2005/8/layout/lProcess2"/>
    <dgm:cxn modelId="{D17CC9AF-BA5C-4123-A236-7AAA3C1A1FB1}" type="presParOf" srcId="{0BD9F5A1-B02D-4779-B6EA-BB56EAE9DF32}" destId="{1855BA9C-1673-4C60-BBED-CCBB7BD5B912}" srcOrd="0" destOrd="0" presId="urn:microsoft.com/office/officeart/2005/8/layout/lProcess2"/>
    <dgm:cxn modelId="{0A3A7391-778A-446C-8CF9-FD337F6F9855}" type="presParOf" srcId="{0BD9F5A1-B02D-4779-B6EA-BB56EAE9DF32}" destId="{49079EEE-97D9-43E4-B79E-F7F8FCAE322A}" srcOrd="1" destOrd="0" presId="urn:microsoft.com/office/officeart/2005/8/layout/lProcess2"/>
    <dgm:cxn modelId="{2F7ACE57-A94D-409E-BBCD-152606C9259C}" type="presParOf" srcId="{0BD9F5A1-B02D-4779-B6EA-BB56EAE9DF32}" destId="{1DCF0B6C-9B5F-4D5B-889A-1E82FF2FCB22}" srcOrd="2" destOrd="0" presId="urn:microsoft.com/office/officeart/2005/8/layout/lProcess2"/>
    <dgm:cxn modelId="{B5398BA9-2348-4851-8D1E-5F54D2C40AD8}" type="presParOf" srcId="{1DCF0B6C-9B5F-4D5B-889A-1E82FF2FCB22}" destId="{8EB63F1B-07DA-4F2D-9670-C0F65FE4D829}" srcOrd="0" destOrd="0" presId="urn:microsoft.com/office/officeart/2005/8/layout/lProcess2"/>
    <dgm:cxn modelId="{9B157858-4C02-42C5-BD46-B0F5433E276D}" type="presParOf" srcId="{BF28C861-1521-4B11-BF35-B7C50E8C8942}" destId="{05836836-150E-4D15-AE36-02245C878300}" srcOrd="1" destOrd="0" presId="urn:microsoft.com/office/officeart/2005/8/layout/lProcess2"/>
    <dgm:cxn modelId="{C97F0D27-736B-44F0-96E6-9444221CA674}" type="presParOf" srcId="{BF28C861-1521-4B11-BF35-B7C50E8C8942}" destId="{0BDA1E07-4166-4C20-B614-998A21059F2B}" srcOrd="2" destOrd="0" presId="urn:microsoft.com/office/officeart/2005/8/layout/lProcess2"/>
    <dgm:cxn modelId="{0631C1F6-F414-4525-9EFB-CDBCDADE65D1}" type="presParOf" srcId="{0BDA1E07-4166-4C20-B614-998A21059F2B}" destId="{AA376E3F-5068-4FF6-B755-663D09DB7CEF}" srcOrd="0" destOrd="0" presId="urn:microsoft.com/office/officeart/2005/8/layout/lProcess2"/>
    <dgm:cxn modelId="{FC82E15C-2DA2-4E9B-A52B-7436179EA9DE}" type="presParOf" srcId="{0BDA1E07-4166-4C20-B614-998A21059F2B}" destId="{A63CF1EA-2064-43A3-8C65-764C550B7402}" srcOrd="1" destOrd="0" presId="urn:microsoft.com/office/officeart/2005/8/layout/lProcess2"/>
    <dgm:cxn modelId="{56015CB6-7B25-4E1E-83F4-D0DAEE360424}" type="presParOf" srcId="{0BDA1E07-4166-4C20-B614-998A21059F2B}" destId="{2CA1BBAA-92DC-42D8-8D48-DF56411645A5}" srcOrd="2" destOrd="0" presId="urn:microsoft.com/office/officeart/2005/8/layout/lProcess2"/>
    <dgm:cxn modelId="{82BE77CF-1F1B-48A3-819C-FAF191BC0B30}" type="presParOf" srcId="{2CA1BBAA-92DC-42D8-8D48-DF56411645A5}" destId="{0BD27E04-B592-4823-A717-289352CE3862}" srcOrd="0" destOrd="0" presId="urn:microsoft.com/office/officeart/2005/8/layout/lProcess2"/>
    <dgm:cxn modelId="{DF120CA8-E6BF-45F4-AE5D-361612752C42}" type="presParOf" srcId="{BF28C861-1521-4B11-BF35-B7C50E8C8942}" destId="{3594F5A6-7E69-45C5-8120-8163CEB97F12}" srcOrd="3" destOrd="0" presId="urn:microsoft.com/office/officeart/2005/8/layout/lProcess2"/>
    <dgm:cxn modelId="{1390A13E-7083-487D-BCD2-8C714DF3CFC9}" type="presParOf" srcId="{BF28C861-1521-4B11-BF35-B7C50E8C8942}" destId="{7A23CCE2-39BB-45FB-A7C7-8C6A301C0069}" srcOrd="4" destOrd="0" presId="urn:microsoft.com/office/officeart/2005/8/layout/lProcess2"/>
    <dgm:cxn modelId="{C217C3DF-8D33-4296-9ECF-BCBBFFF257BF}" type="presParOf" srcId="{7A23CCE2-39BB-45FB-A7C7-8C6A301C0069}" destId="{B31E7EE7-9D03-4861-8712-E50CD42DD085}" srcOrd="0" destOrd="0" presId="urn:microsoft.com/office/officeart/2005/8/layout/lProcess2"/>
    <dgm:cxn modelId="{D986C33D-6886-4B20-97D7-9676A9C5E353}" type="presParOf" srcId="{7A23CCE2-39BB-45FB-A7C7-8C6A301C0069}" destId="{2474B6AD-B41E-4E27-AEAF-E29AB558C93F}" srcOrd="1" destOrd="0" presId="urn:microsoft.com/office/officeart/2005/8/layout/lProcess2"/>
    <dgm:cxn modelId="{86BE87C5-B169-4EB2-B8FC-C5CD5E6C641D}" type="presParOf" srcId="{7A23CCE2-39BB-45FB-A7C7-8C6A301C0069}" destId="{84D27531-A304-4D04-8462-E38EB5555767}" srcOrd="2" destOrd="0" presId="urn:microsoft.com/office/officeart/2005/8/layout/lProcess2"/>
    <dgm:cxn modelId="{6AF185C3-E22D-4B11-BCB3-81D7D99033BB}" type="presParOf" srcId="{84D27531-A304-4D04-8462-E38EB5555767}" destId="{78BA5A18-3997-47AA-8AF3-31ADD5B3BCD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493111-CD1F-4EB1-86A8-63F82E61F9F5}"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tr-TR"/>
        </a:p>
      </dgm:t>
    </dgm:pt>
    <dgm:pt modelId="{717A0F03-923D-466A-8F16-A7AE97E3C7B8}">
      <dgm:prSet custT="1"/>
      <dgm:spPr/>
      <dgm:t>
        <a:bodyPr/>
        <a:lstStyle/>
        <a:p>
          <a:pPr rtl="0"/>
          <a:r>
            <a:rPr lang="tr-TR" sz="1400" dirty="0" smtClean="0"/>
            <a:t>											              			              Okulda kayıtlı olan öğrencilerden evde veya hastanede eğitim hizmeti alan öğrencilerin velisi/vasisi ile irtibata geçerek öğrencinin sınava girmek istediği adres bilgisini aldıktan sonra ilgili RAM’a bildirmek, </a:t>
          </a:r>
          <a:endParaRPr lang="tr-TR" sz="1400" dirty="0"/>
        </a:p>
      </dgm:t>
    </dgm:pt>
    <dgm:pt modelId="{374A8B31-352A-4AE0-A30D-14ACD4AD1DF9}" type="parTrans" cxnId="{8E04D398-F044-4F1E-9C13-345EAD563C99}">
      <dgm:prSet/>
      <dgm:spPr/>
      <dgm:t>
        <a:bodyPr/>
        <a:lstStyle/>
        <a:p>
          <a:endParaRPr lang="tr-TR" sz="1400"/>
        </a:p>
      </dgm:t>
    </dgm:pt>
    <dgm:pt modelId="{D18FBA60-680A-4343-8127-9286394C4C08}" type="sibTrans" cxnId="{8E04D398-F044-4F1E-9C13-345EAD563C99}">
      <dgm:prSet/>
      <dgm:spPr/>
      <dgm:t>
        <a:bodyPr/>
        <a:lstStyle/>
        <a:p>
          <a:endParaRPr lang="tr-TR" sz="1400"/>
        </a:p>
      </dgm:t>
    </dgm:pt>
    <dgm:pt modelId="{BEE54948-818E-4D5F-BA7F-CB0CEC9D5A68}">
      <dgm:prSet custT="1"/>
      <dgm:spPr/>
      <dgm:t>
        <a:bodyPr/>
        <a:lstStyle/>
        <a:p>
          <a:pPr rtl="0"/>
          <a:r>
            <a:rPr lang="tr-TR" sz="1400" dirty="0" smtClean="0"/>
            <a:t>				    Özel eğitim ihtiyacı olan öğrencilerle ilgili işlemleri 29 Mart 2024 tarihine kadar tamamlamak,</a:t>
          </a:r>
          <a:endParaRPr lang="tr-TR" sz="1400" dirty="0"/>
        </a:p>
      </dgm:t>
    </dgm:pt>
    <dgm:pt modelId="{0A747BDD-1C31-4230-B9F3-0729437A9C51}" type="parTrans" cxnId="{C4094421-D4E6-43C7-B3CF-BBC1BF3B3DF4}">
      <dgm:prSet/>
      <dgm:spPr/>
      <dgm:t>
        <a:bodyPr/>
        <a:lstStyle/>
        <a:p>
          <a:endParaRPr lang="tr-TR" sz="1400"/>
        </a:p>
      </dgm:t>
    </dgm:pt>
    <dgm:pt modelId="{2898BBF5-6EF5-42F3-B9D8-A5E57A284FD9}" type="sibTrans" cxnId="{C4094421-D4E6-43C7-B3CF-BBC1BF3B3DF4}">
      <dgm:prSet/>
      <dgm:spPr/>
      <dgm:t>
        <a:bodyPr/>
        <a:lstStyle/>
        <a:p>
          <a:endParaRPr lang="tr-TR" sz="1400"/>
        </a:p>
      </dgm:t>
    </dgm:pt>
    <dgm:pt modelId="{05B0F2CC-9EBC-4828-86F6-C3126A50A035}">
      <dgm:prSet custT="1"/>
      <dgm:spPr/>
      <dgm:t>
        <a:bodyPr/>
        <a:lstStyle/>
        <a:p>
          <a:pPr rtl="0"/>
          <a:r>
            <a:rPr lang="tr-TR" sz="1400" dirty="0" smtClean="0"/>
            <a:t>															              Okulun internet bağlantısı olmaması veya herhangi bir aksaklık durumunda gerekli tedbirleri alarak başka bir okul veya il/ilçe millî eğitim müdürlüğünün internet erişim imkânlarını kullanarak öğrencilerle ilgili işlemleri takip etmek.</a:t>
          </a:r>
          <a:endParaRPr lang="tr-TR" sz="1400" dirty="0"/>
        </a:p>
      </dgm:t>
    </dgm:pt>
    <dgm:pt modelId="{FBF5FD10-4DE3-4047-8255-50543447F73A}" type="parTrans" cxnId="{10D148DA-2139-4F20-88E8-A20F0DF1708B}">
      <dgm:prSet/>
      <dgm:spPr/>
      <dgm:t>
        <a:bodyPr/>
        <a:lstStyle/>
        <a:p>
          <a:endParaRPr lang="tr-TR" sz="1400"/>
        </a:p>
      </dgm:t>
    </dgm:pt>
    <dgm:pt modelId="{05EC7004-67E8-49F0-9CB5-7D26E291E335}" type="sibTrans" cxnId="{10D148DA-2139-4F20-88E8-A20F0DF1708B}">
      <dgm:prSet/>
      <dgm:spPr/>
      <dgm:t>
        <a:bodyPr/>
        <a:lstStyle/>
        <a:p>
          <a:endParaRPr lang="tr-TR" sz="1400"/>
        </a:p>
      </dgm:t>
    </dgm:pt>
    <dgm:pt modelId="{4529BA4C-5A5D-48CF-8107-9323D5B7DABC}" type="pres">
      <dgm:prSet presAssocID="{90493111-CD1F-4EB1-86A8-63F82E61F9F5}" presName="theList" presStyleCnt="0">
        <dgm:presLayoutVars>
          <dgm:dir/>
          <dgm:animLvl val="lvl"/>
          <dgm:resizeHandles val="exact"/>
        </dgm:presLayoutVars>
      </dgm:prSet>
      <dgm:spPr/>
      <dgm:t>
        <a:bodyPr/>
        <a:lstStyle/>
        <a:p>
          <a:endParaRPr lang="tr-TR"/>
        </a:p>
      </dgm:t>
    </dgm:pt>
    <dgm:pt modelId="{02F3A798-6431-4B88-A82F-D26C904BF3AC}" type="pres">
      <dgm:prSet presAssocID="{717A0F03-923D-466A-8F16-A7AE97E3C7B8}" presName="compNode" presStyleCnt="0"/>
      <dgm:spPr/>
    </dgm:pt>
    <dgm:pt modelId="{544F880A-3CF5-4CED-974B-690C903DB2AB}" type="pres">
      <dgm:prSet presAssocID="{717A0F03-923D-466A-8F16-A7AE97E3C7B8}" presName="aNode" presStyleLbl="bgShp" presStyleIdx="0" presStyleCnt="3"/>
      <dgm:spPr/>
      <dgm:t>
        <a:bodyPr/>
        <a:lstStyle/>
        <a:p>
          <a:endParaRPr lang="tr-TR"/>
        </a:p>
      </dgm:t>
    </dgm:pt>
    <dgm:pt modelId="{EBB49858-2B90-42FC-A056-DD524823765C}" type="pres">
      <dgm:prSet presAssocID="{717A0F03-923D-466A-8F16-A7AE97E3C7B8}" presName="textNode" presStyleLbl="bgShp" presStyleIdx="0" presStyleCnt="3"/>
      <dgm:spPr/>
      <dgm:t>
        <a:bodyPr/>
        <a:lstStyle/>
        <a:p>
          <a:endParaRPr lang="tr-TR"/>
        </a:p>
      </dgm:t>
    </dgm:pt>
    <dgm:pt modelId="{8C4600B8-D717-4546-B174-6528E9550149}" type="pres">
      <dgm:prSet presAssocID="{717A0F03-923D-466A-8F16-A7AE97E3C7B8}" presName="compChildNode" presStyleCnt="0"/>
      <dgm:spPr/>
    </dgm:pt>
    <dgm:pt modelId="{F42A9779-2F67-49D0-9DA7-E6D6A262B96D}" type="pres">
      <dgm:prSet presAssocID="{717A0F03-923D-466A-8F16-A7AE97E3C7B8}" presName="theInnerList" presStyleCnt="0"/>
      <dgm:spPr/>
    </dgm:pt>
    <dgm:pt modelId="{CF125FCC-6C2F-45F3-8C99-080123FE6D6E}" type="pres">
      <dgm:prSet presAssocID="{717A0F03-923D-466A-8F16-A7AE97E3C7B8}" presName="aSpace" presStyleCnt="0"/>
      <dgm:spPr/>
    </dgm:pt>
    <dgm:pt modelId="{3A2069DB-FF12-4582-9B7F-CF8C451912DA}" type="pres">
      <dgm:prSet presAssocID="{BEE54948-818E-4D5F-BA7F-CB0CEC9D5A68}" presName="compNode" presStyleCnt="0"/>
      <dgm:spPr/>
    </dgm:pt>
    <dgm:pt modelId="{54942A37-E275-413A-806E-846DDE6B6260}" type="pres">
      <dgm:prSet presAssocID="{BEE54948-818E-4D5F-BA7F-CB0CEC9D5A68}" presName="aNode" presStyleLbl="bgShp" presStyleIdx="1" presStyleCnt="3"/>
      <dgm:spPr/>
      <dgm:t>
        <a:bodyPr/>
        <a:lstStyle/>
        <a:p>
          <a:endParaRPr lang="tr-TR"/>
        </a:p>
      </dgm:t>
    </dgm:pt>
    <dgm:pt modelId="{CD194DCB-1F6A-4E4C-9177-3047B265E689}" type="pres">
      <dgm:prSet presAssocID="{BEE54948-818E-4D5F-BA7F-CB0CEC9D5A68}" presName="textNode" presStyleLbl="bgShp" presStyleIdx="1" presStyleCnt="3"/>
      <dgm:spPr/>
      <dgm:t>
        <a:bodyPr/>
        <a:lstStyle/>
        <a:p>
          <a:endParaRPr lang="tr-TR"/>
        </a:p>
      </dgm:t>
    </dgm:pt>
    <dgm:pt modelId="{180D8C8F-C2C4-4FB8-9A44-9F5D89FE0D67}" type="pres">
      <dgm:prSet presAssocID="{BEE54948-818E-4D5F-BA7F-CB0CEC9D5A68}" presName="compChildNode" presStyleCnt="0"/>
      <dgm:spPr/>
    </dgm:pt>
    <dgm:pt modelId="{B4E80735-0F49-4C18-B0A1-2CCD02938B05}" type="pres">
      <dgm:prSet presAssocID="{BEE54948-818E-4D5F-BA7F-CB0CEC9D5A68}" presName="theInnerList" presStyleCnt="0"/>
      <dgm:spPr/>
    </dgm:pt>
    <dgm:pt modelId="{29E7E6D3-4EEF-408E-93E2-042F0E978A33}" type="pres">
      <dgm:prSet presAssocID="{BEE54948-818E-4D5F-BA7F-CB0CEC9D5A68}" presName="aSpace" presStyleCnt="0"/>
      <dgm:spPr/>
    </dgm:pt>
    <dgm:pt modelId="{B3F50EF7-9955-4DC0-8059-0B57F7B81ADA}" type="pres">
      <dgm:prSet presAssocID="{05B0F2CC-9EBC-4828-86F6-C3126A50A035}" presName="compNode" presStyleCnt="0"/>
      <dgm:spPr/>
    </dgm:pt>
    <dgm:pt modelId="{0033FD5E-67F8-4DE8-A3F8-CAE2E636CC0F}" type="pres">
      <dgm:prSet presAssocID="{05B0F2CC-9EBC-4828-86F6-C3126A50A035}" presName="aNode" presStyleLbl="bgShp" presStyleIdx="2" presStyleCnt="3"/>
      <dgm:spPr/>
      <dgm:t>
        <a:bodyPr/>
        <a:lstStyle/>
        <a:p>
          <a:endParaRPr lang="tr-TR"/>
        </a:p>
      </dgm:t>
    </dgm:pt>
    <dgm:pt modelId="{84D0D041-CBA0-45C5-960B-84C98BDF80D4}" type="pres">
      <dgm:prSet presAssocID="{05B0F2CC-9EBC-4828-86F6-C3126A50A035}" presName="textNode" presStyleLbl="bgShp" presStyleIdx="2" presStyleCnt="3"/>
      <dgm:spPr/>
      <dgm:t>
        <a:bodyPr/>
        <a:lstStyle/>
        <a:p>
          <a:endParaRPr lang="tr-TR"/>
        </a:p>
      </dgm:t>
    </dgm:pt>
    <dgm:pt modelId="{C6E431C6-16B5-4D28-A4C3-CCC151DA044D}" type="pres">
      <dgm:prSet presAssocID="{05B0F2CC-9EBC-4828-86F6-C3126A50A035}" presName="compChildNode" presStyleCnt="0"/>
      <dgm:spPr/>
    </dgm:pt>
    <dgm:pt modelId="{2E373E52-011B-43C6-9848-C31A7754BCC2}" type="pres">
      <dgm:prSet presAssocID="{05B0F2CC-9EBC-4828-86F6-C3126A50A035}" presName="theInnerList" presStyleCnt="0"/>
      <dgm:spPr/>
    </dgm:pt>
  </dgm:ptLst>
  <dgm:cxnLst>
    <dgm:cxn modelId="{7AA41598-125F-45A4-A130-9758F2148423}" type="presOf" srcId="{BEE54948-818E-4D5F-BA7F-CB0CEC9D5A68}" destId="{54942A37-E275-413A-806E-846DDE6B6260}" srcOrd="0" destOrd="0" presId="urn:microsoft.com/office/officeart/2005/8/layout/lProcess2"/>
    <dgm:cxn modelId="{2E62AFF6-C551-4481-8D41-8B760E57AA8E}" type="presOf" srcId="{05B0F2CC-9EBC-4828-86F6-C3126A50A035}" destId="{0033FD5E-67F8-4DE8-A3F8-CAE2E636CC0F}" srcOrd="0" destOrd="0" presId="urn:microsoft.com/office/officeart/2005/8/layout/lProcess2"/>
    <dgm:cxn modelId="{10D148DA-2139-4F20-88E8-A20F0DF1708B}" srcId="{90493111-CD1F-4EB1-86A8-63F82E61F9F5}" destId="{05B0F2CC-9EBC-4828-86F6-C3126A50A035}" srcOrd="2" destOrd="0" parTransId="{FBF5FD10-4DE3-4047-8255-50543447F73A}" sibTransId="{05EC7004-67E8-49F0-9CB5-7D26E291E335}"/>
    <dgm:cxn modelId="{84544768-619E-44EF-88BF-D385A574E1DA}" type="presOf" srcId="{05B0F2CC-9EBC-4828-86F6-C3126A50A035}" destId="{84D0D041-CBA0-45C5-960B-84C98BDF80D4}" srcOrd="1" destOrd="0" presId="urn:microsoft.com/office/officeart/2005/8/layout/lProcess2"/>
    <dgm:cxn modelId="{98C0C685-EE3C-4B86-AD4F-87DBB47C5C34}" type="presOf" srcId="{BEE54948-818E-4D5F-BA7F-CB0CEC9D5A68}" destId="{CD194DCB-1F6A-4E4C-9177-3047B265E689}" srcOrd="1" destOrd="0" presId="urn:microsoft.com/office/officeart/2005/8/layout/lProcess2"/>
    <dgm:cxn modelId="{9A4250FA-FF1A-40D7-A8CB-0C5FE02E66A3}" type="presOf" srcId="{90493111-CD1F-4EB1-86A8-63F82E61F9F5}" destId="{4529BA4C-5A5D-48CF-8107-9323D5B7DABC}" srcOrd="0" destOrd="0" presId="urn:microsoft.com/office/officeart/2005/8/layout/lProcess2"/>
    <dgm:cxn modelId="{8E04D398-F044-4F1E-9C13-345EAD563C99}" srcId="{90493111-CD1F-4EB1-86A8-63F82E61F9F5}" destId="{717A0F03-923D-466A-8F16-A7AE97E3C7B8}" srcOrd="0" destOrd="0" parTransId="{374A8B31-352A-4AE0-A30D-14ACD4AD1DF9}" sibTransId="{D18FBA60-680A-4343-8127-9286394C4C08}"/>
    <dgm:cxn modelId="{FA62AA5D-30D2-491B-B1C3-B429CCC19F93}" type="presOf" srcId="{717A0F03-923D-466A-8F16-A7AE97E3C7B8}" destId="{544F880A-3CF5-4CED-974B-690C903DB2AB}" srcOrd="0" destOrd="0" presId="urn:microsoft.com/office/officeart/2005/8/layout/lProcess2"/>
    <dgm:cxn modelId="{C4094421-D4E6-43C7-B3CF-BBC1BF3B3DF4}" srcId="{90493111-CD1F-4EB1-86A8-63F82E61F9F5}" destId="{BEE54948-818E-4D5F-BA7F-CB0CEC9D5A68}" srcOrd="1" destOrd="0" parTransId="{0A747BDD-1C31-4230-B9F3-0729437A9C51}" sibTransId="{2898BBF5-6EF5-42F3-B9D8-A5E57A284FD9}"/>
    <dgm:cxn modelId="{5318ACB4-B3B9-47A2-A84E-E7E716C4332A}" type="presOf" srcId="{717A0F03-923D-466A-8F16-A7AE97E3C7B8}" destId="{EBB49858-2B90-42FC-A056-DD524823765C}" srcOrd="1" destOrd="0" presId="urn:microsoft.com/office/officeart/2005/8/layout/lProcess2"/>
    <dgm:cxn modelId="{FF9264AE-6B3F-475F-B0DA-5F1ABED240A2}" type="presParOf" srcId="{4529BA4C-5A5D-48CF-8107-9323D5B7DABC}" destId="{02F3A798-6431-4B88-A82F-D26C904BF3AC}" srcOrd="0" destOrd="0" presId="urn:microsoft.com/office/officeart/2005/8/layout/lProcess2"/>
    <dgm:cxn modelId="{6CE4EA9C-E33A-4B97-A37D-51CD1FEE1E01}" type="presParOf" srcId="{02F3A798-6431-4B88-A82F-D26C904BF3AC}" destId="{544F880A-3CF5-4CED-974B-690C903DB2AB}" srcOrd="0" destOrd="0" presId="urn:microsoft.com/office/officeart/2005/8/layout/lProcess2"/>
    <dgm:cxn modelId="{B4F43F35-E73B-47AA-AEE1-BE3E28248C35}" type="presParOf" srcId="{02F3A798-6431-4B88-A82F-D26C904BF3AC}" destId="{EBB49858-2B90-42FC-A056-DD524823765C}" srcOrd="1" destOrd="0" presId="urn:microsoft.com/office/officeart/2005/8/layout/lProcess2"/>
    <dgm:cxn modelId="{D8E3864F-3E27-49E7-87F3-420BAB76BDDB}" type="presParOf" srcId="{02F3A798-6431-4B88-A82F-D26C904BF3AC}" destId="{8C4600B8-D717-4546-B174-6528E9550149}" srcOrd="2" destOrd="0" presId="urn:microsoft.com/office/officeart/2005/8/layout/lProcess2"/>
    <dgm:cxn modelId="{CFC61CAB-F3CB-41C4-AE44-D44DE9835CAD}" type="presParOf" srcId="{8C4600B8-D717-4546-B174-6528E9550149}" destId="{F42A9779-2F67-49D0-9DA7-E6D6A262B96D}" srcOrd="0" destOrd="0" presId="urn:microsoft.com/office/officeart/2005/8/layout/lProcess2"/>
    <dgm:cxn modelId="{804F5C08-FEC4-496C-8B93-7ABDE0947090}" type="presParOf" srcId="{4529BA4C-5A5D-48CF-8107-9323D5B7DABC}" destId="{CF125FCC-6C2F-45F3-8C99-080123FE6D6E}" srcOrd="1" destOrd="0" presId="urn:microsoft.com/office/officeart/2005/8/layout/lProcess2"/>
    <dgm:cxn modelId="{88FF189C-90CE-4F55-A837-ECBEC62AA11A}" type="presParOf" srcId="{4529BA4C-5A5D-48CF-8107-9323D5B7DABC}" destId="{3A2069DB-FF12-4582-9B7F-CF8C451912DA}" srcOrd="2" destOrd="0" presId="urn:microsoft.com/office/officeart/2005/8/layout/lProcess2"/>
    <dgm:cxn modelId="{7061C62A-7696-4F07-AB91-F7719C6E4C1C}" type="presParOf" srcId="{3A2069DB-FF12-4582-9B7F-CF8C451912DA}" destId="{54942A37-E275-413A-806E-846DDE6B6260}" srcOrd="0" destOrd="0" presId="urn:microsoft.com/office/officeart/2005/8/layout/lProcess2"/>
    <dgm:cxn modelId="{2B0BCD35-8A1B-42AA-9838-B53D925DEBD0}" type="presParOf" srcId="{3A2069DB-FF12-4582-9B7F-CF8C451912DA}" destId="{CD194DCB-1F6A-4E4C-9177-3047B265E689}" srcOrd="1" destOrd="0" presId="urn:microsoft.com/office/officeart/2005/8/layout/lProcess2"/>
    <dgm:cxn modelId="{EFD48AB5-1295-490A-A905-3E5DEF598159}" type="presParOf" srcId="{3A2069DB-FF12-4582-9B7F-CF8C451912DA}" destId="{180D8C8F-C2C4-4FB8-9A44-9F5D89FE0D67}" srcOrd="2" destOrd="0" presId="urn:microsoft.com/office/officeart/2005/8/layout/lProcess2"/>
    <dgm:cxn modelId="{1E5382E4-E8FB-4EEF-89C4-24552BCC05E6}" type="presParOf" srcId="{180D8C8F-C2C4-4FB8-9A44-9F5D89FE0D67}" destId="{B4E80735-0F49-4C18-B0A1-2CCD02938B05}" srcOrd="0" destOrd="0" presId="urn:microsoft.com/office/officeart/2005/8/layout/lProcess2"/>
    <dgm:cxn modelId="{753C1897-43CE-4CB5-8528-F7C9897C849A}" type="presParOf" srcId="{4529BA4C-5A5D-48CF-8107-9323D5B7DABC}" destId="{29E7E6D3-4EEF-408E-93E2-042F0E978A33}" srcOrd="3" destOrd="0" presId="urn:microsoft.com/office/officeart/2005/8/layout/lProcess2"/>
    <dgm:cxn modelId="{D2FEB68C-9CB9-4307-AC8B-128B72B077BA}" type="presParOf" srcId="{4529BA4C-5A5D-48CF-8107-9323D5B7DABC}" destId="{B3F50EF7-9955-4DC0-8059-0B57F7B81ADA}" srcOrd="4" destOrd="0" presId="urn:microsoft.com/office/officeart/2005/8/layout/lProcess2"/>
    <dgm:cxn modelId="{EFFC4FF6-F39A-4A26-9CA8-E3AF9CCF558A}" type="presParOf" srcId="{B3F50EF7-9955-4DC0-8059-0B57F7B81ADA}" destId="{0033FD5E-67F8-4DE8-A3F8-CAE2E636CC0F}" srcOrd="0" destOrd="0" presId="urn:microsoft.com/office/officeart/2005/8/layout/lProcess2"/>
    <dgm:cxn modelId="{CFE05C21-F9BC-489D-A5E1-94D89A8BA89E}" type="presParOf" srcId="{B3F50EF7-9955-4DC0-8059-0B57F7B81ADA}" destId="{84D0D041-CBA0-45C5-960B-84C98BDF80D4}" srcOrd="1" destOrd="0" presId="urn:microsoft.com/office/officeart/2005/8/layout/lProcess2"/>
    <dgm:cxn modelId="{5D367CAC-0582-4A36-9B8F-7C3A559AF3B2}" type="presParOf" srcId="{B3F50EF7-9955-4DC0-8059-0B57F7B81ADA}" destId="{C6E431C6-16B5-4D28-A4C3-CCC151DA044D}" srcOrd="2" destOrd="0" presId="urn:microsoft.com/office/officeart/2005/8/layout/lProcess2"/>
    <dgm:cxn modelId="{00827891-C0F3-4069-9B29-79A07EDB43FC}" type="presParOf" srcId="{C6E431C6-16B5-4D28-A4C3-CCC151DA044D}" destId="{2E373E52-011B-43C6-9848-C31A7754BCC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9DA83E-F230-4151-8680-26015E361E58}"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tr-TR"/>
        </a:p>
      </dgm:t>
    </dgm:pt>
    <dgm:pt modelId="{4A973EF0-788F-429E-848A-47626083899D}">
      <dgm:prSet/>
      <dgm:spPr/>
      <dgm:t>
        <a:bodyPr/>
        <a:lstStyle/>
        <a:p>
          <a:pPr rtl="0"/>
          <a:r>
            <a:rPr lang="tr-TR" dirty="0" smtClean="0"/>
            <a:t>Öğrencinin sınav giriş yeri, salonu, sıra numarası, alacağı sınav tedbir hizmeti gibi bilgiler 24 Mayıs 2024 tarihinde </a:t>
          </a:r>
          <a:r>
            <a:rPr lang="tr-TR" b="1" dirty="0" smtClean="0"/>
            <a:t>e-Okul Veli Bilgilendirme Sisteminden</a:t>
          </a:r>
          <a:r>
            <a:rPr lang="tr-TR" dirty="0" smtClean="0"/>
            <a:t> ilan edilecektir. </a:t>
          </a:r>
          <a:endParaRPr lang="tr-TR" dirty="0"/>
        </a:p>
      </dgm:t>
    </dgm:pt>
    <dgm:pt modelId="{FD0195C9-D495-4C92-8AB2-BAF5FB938841}" type="parTrans" cxnId="{BFD8C5F9-3191-4E2B-8146-1AA8E1546CD8}">
      <dgm:prSet/>
      <dgm:spPr/>
      <dgm:t>
        <a:bodyPr/>
        <a:lstStyle/>
        <a:p>
          <a:endParaRPr lang="tr-TR"/>
        </a:p>
      </dgm:t>
    </dgm:pt>
    <dgm:pt modelId="{E679528F-9C02-4833-981E-8587C2F95A33}" type="sibTrans" cxnId="{BFD8C5F9-3191-4E2B-8146-1AA8E1546CD8}">
      <dgm:prSet/>
      <dgm:spPr/>
      <dgm:t>
        <a:bodyPr/>
        <a:lstStyle/>
        <a:p>
          <a:endParaRPr lang="tr-TR"/>
        </a:p>
      </dgm:t>
    </dgm:pt>
    <dgm:pt modelId="{887DAE86-28D7-4095-A50A-6B915730D063}">
      <dgm:prSet/>
      <dgm:spPr/>
      <dgm:t>
        <a:bodyPr/>
        <a:lstStyle/>
        <a:p>
          <a:pPr rtl="0"/>
          <a:r>
            <a:rPr lang="tr-TR" dirty="0" smtClean="0"/>
            <a:t>Fotoğraflı sınav giriş belgesi 24 Mayıs 2024 tarihinden itibaren elektronik ortamda okul müdürlükleri tarafından alınacak, mühürlenerek onaylandıktan sonra öğrenciye teslim edilecektir.</a:t>
          </a:r>
          <a:endParaRPr lang="tr-TR" dirty="0"/>
        </a:p>
      </dgm:t>
    </dgm:pt>
    <dgm:pt modelId="{0EE1ED00-FC76-4E92-9E4E-1627F51A019D}" type="parTrans" cxnId="{BDEC742F-02D7-4297-9B7C-D00DE51487E4}">
      <dgm:prSet/>
      <dgm:spPr/>
      <dgm:t>
        <a:bodyPr/>
        <a:lstStyle/>
        <a:p>
          <a:endParaRPr lang="tr-TR"/>
        </a:p>
      </dgm:t>
    </dgm:pt>
    <dgm:pt modelId="{EECA70CB-931D-4C1B-BB34-ABD052C37207}" type="sibTrans" cxnId="{BDEC742F-02D7-4297-9B7C-D00DE51487E4}">
      <dgm:prSet/>
      <dgm:spPr/>
      <dgm:t>
        <a:bodyPr/>
        <a:lstStyle/>
        <a:p>
          <a:endParaRPr lang="tr-TR"/>
        </a:p>
      </dgm:t>
    </dgm:pt>
    <dgm:pt modelId="{E022CE53-5D0D-4C41-9512-FA2975CE8E7A}">
      <dgm:prSet/>
      <dgm:spPr/>
      <dgm:t>
        <a:bodyPr/>
        <a:lstStyle/>
        <a:p>
          <a:pPr rtl="0"/>
          <a:r>
            <a:rPr lang="tr-TR" dirty="0" smtClean="0"/>
            <a:t>Sınav giriş belgesinde öğrencinin kimlik bilgileri ile sınava gireceği sınav merkezi, bina, salon ve sıra bilgileri yer alacaktır. Öğrenci, sınav giriş belgesinde yer alan sınav bölgesinde, binada, salonda ve sırada sınava girecektir.</a:t>
          </a:r>
          <a:endParaRPr lang="tr-TR" dirty="0"/>
        </a:p>
      </dgm:t>
    </dgm:pt>
    <dgm:pt modelId="{D728271D-33ED-4087-A916-7B57F8E1C662}" type="parTrans" cxnId="{FA96079F-FA4A-4F70-8939-BF5DDDB3FCAD}">
      <dgm:prSet/>
      <dgm:spPr/>
      <dgm:t>
        <a:bodyPr/>
        <a:lstStyle/>
        <a:p>
          <a:endParaRPr lang="tr-TR"/>
        </a:p>
      </dgm:t>
    </dgm:pt>
    <dgm:pt modelId="{A08D46DA-C7CC-4B9B-879C-35EEA147C28A}" type="sibTrans" cxnId="{FA96079F-FA4A-4F70-8939-BF5DDDB3FCAD}">
      <dgm:prSet/>
      <dgm:spPr/>
      <dgm:t>
        <a:bodyPr/>
        <a:lstStyle/>
        <a:p>
          <a:endParaRPr lang="tr-TR"/>
        </a:p>
      </dgm:t>
    </dgm:pt>
    <dgm:pt modelId="{BC61590B-881A-4F2B-948D-09D93D45BB8F}" type="pres">
      <dgm:prSet presAssocID="{779DA83E-F230-4151-8680-26015E361E58}" presName="diagram" presStyleCnt="0">
        <dgm:presLayoutVars>
          <dgm:chPref val="1"/>
          <dgm:dir/>
          <dgm:animOne val="branch"/>
          <dgm:animLvl val="lvl"/>
          <dgm:resizeHandles/>
        </dgm:presLayoutVars>
      </dgm:prSet>
      <dgm:spPr/>
      <dgm:t>
        <a:bodyPr/>
        <a:lstStyle/>
        <a:p>
          <a:endParaRPr lang="tr-TR"/>
        </a:p>
      </dgm:t>
    </dgm:pt>
    <dgm:pt modelId="{AE320494-404E-4B6E-948C-BFED839EC230}" type="pres">
      <dgm:prSet presAssocID="{4A973EF0-788F-429E-848A-47626083899D}" presName="root" presStyleCnt="0"/>
      <dgm:spPr/>
    </dgm:pt>
    <dgm:pt modelId="{9A594DF4-C493-4A0F-A4EB-AA17E1171580}" type="pres">
      <dgm:prSet presAssocID="{4A973EF0-788F-429E-848A-47626083899D}" presName="rootComposite" presStyleCnt="0"/>
      <dgm:spPr/>
    </dgm:pt>
    <dgm:pt modelId="{92DFFB17-3B3D-4839-9F4F-F720855DC730}" type="pres">
      <dgm:prSet presAssocID="{4A973EF0-788F-429E-848A-47626083899D}" presName="rootText" presStyleLbl="node1" presStyleIdx="0" presStyleCnt="3" custScaleX="110283" custScaleY="147263"/>
      <dgm:spPr/>
      <dgm:t>
        <a:bodyPr/>
        <a:lstStyle/>
        <a:p>
          <a:endParaRPr lang="tr-TR"/>
        </a:p>
      </dgm:t>
    </dgm:pt>
    <dgm:pt modelId="{E844DFE2-3B53-4FD5-9402-096F2F7D7A98}" type="pres">
      <dgm:prSet presAssocID="{4A973EF0-788F-429E-848A-47626083899D}" presName="rootConnector" presStyleLbl="node1" presStyleIdx="0" presStyleCnt="3"/>
      <dgm:spPr/>
      <dgm:t>
        <a:bodyPr/>
        <a:lstStyle/>
        <a:p>
          <a:endParaRPr lang="tr-TR"/>
        </a:p>
      </dgm:t>
    </dgm:pt>
    <dgm:pt modelId="{6B3E6814-0A96-4DC1-B6A9-BF788F302268}" type="pres">
      <dgm:prSet presAssocID="{4A973EF0-788F-429E-848A-47626083899D}" presName="childShape" presStyleCnt="0"/>
      <dgm:spPr/>
    </dgm:pt>
    <dgm:pt modelId="{B6E16578-85C4-4984-8976-657A0E152E2E}" type="pres">
      <dgm:prSet presAssocID="{887DAE86-28D7-4095-A50A-6B915730D063}" presName="root" presStyleCnt="0"/>
      <dgm:spPr/>
    </dgm:pt>
    <dgm:pt modelId="{85EBE809-D9C3-4B89-8977-92DF7B96A7FE}" type="pres">
      <dgm:prSet presAssocID="{887DAE86-28D7-4095-A50A-6B915730D063}" presName="rootComposite" presStyleCnt="0"/>
      <dgm:spPr/>
    </dgm:pt>
    <dgm:pt modelId="{897ACC14-239E-4F64-B9E0-642E8D9F79B8}" type="pres">
      <dgm:prSet presAssocID="{887DAE86-28D7-4095-A50A-6B915730D063}" presName="rootText" presStyleLbl="node1" presStyleIdx="1" presStyleCnt="3" custScaleX="118081" custScaleY="148791"/>
      <dgm:spPr/>
      <dgm:t>
        <a:bodyPr/>
        <a:lstStyle/>
        <a:p>
          <a:endParaRPr lang="tr-TR"/>
        </a:p>
      </dgm:t>
    </dgm:pt>
    <dgm:pt modelId="{6AEE2793-7E49-41DA-BDCB-DA4FE6BC3A44}" type="pres">
      <dgm:prSet presAssocID="{887DAE86-28D7-4095-A50A-6B915730D063}" presName="rootConnector" presStyleLbl="node1" presStyleIdx="1" presStyleCnt="3"/>
      <dgm:spPr/>
      <dgm:t>
        <a:bodyPr/>
        <a:lstStyle/>
        <a:p>
          <a:endParaRPr lang="tr-TR"/>
        </a:p>
      </dgm:t>
    </dgm:pt>
    <dgm:pt modelId="{4AC0B377-26B1-4436-A398-606CD414DBD5}" type="pres">
      <dgm:prSet presAssocID="{887DAE86-28D7-4095-A50A-6B915730D063}" presName="childShape" presStyleCnt="0"/>
      <dgm:spPr/>
    </dgm:pt>
    <dgm:pt modelId="{E84884A4-8609-41EF-890C-69BEF3EDECD4}" type="pres">
      <dgm:prSet presAssocID="{E022CE53-5D0D-4C41-9512-FA2975CE8E7A}" presName="root" presStyleCnt="0"/>
      <dgm:spPr/>
    </dgm:pt>
    <dgm:pt modelId="{294E18B7-64F0-4D84-BE90-396CEF69484E}" type="pres">
      <dgm:prSet presAssocID="{E022CE53-5D0D-4C41-9512-FA2975CE8E7A}" presName="rootComposite" presStyleCnt="0"/>
      <dgm:spPr/>
    </dgm:pt>
    <dgm:pt modelId="{B9B6EF00-407B-41A3-80E9-C91696D8BBC5}" type="pres">
      <dgm:prSet presAssocID="{E022CE53-5D0D-4C41-9512-FA2975CE8E7A}" presName="rootText" presStyleLbl="node1" presStyleIdx="2" presStyleCnt="3" custScaleX="104871" custScaleY="146622"/>
      <dgm:spPr/>
      <dgm:t>
        <a:bodyPr/>
        <a:lstStyle/>
        <a:p>
          <a:endParaRPr lang="tr-TR"/>
        </a:p>
      </dgm:t>
    </dgm:pt>
    <dgm:pt modelId="{C899BB3C-5048-4EC1-9248-BB4B4BC04E95}" type="pres">
      <dgm:prSet presAssocID="{E022CE53-5D0D-4C41-9512-FA2975CE8E7A}" presName="rootConnector" presStyleLbl="node1" presStyleIdx="2" presStyleCnt="3"/>
      <dgm:spPr/>
      <dgm:t>
        <a:bodyPr/>
        <a:lstStyle/>
        <a:p>
          <a:endParaRPr lang="tr-TR"/>
        </a:p>
      </dgm:t>
    </dgm:pt>
    <dgm:pt modelId="{4623EDEF-0ECF-451B-9762-179E7758B64C}" type="pres">
      <dgm:prSet presAssocID="{E022CE53-5D0D-4C41-9512-FA2975CE8E7A}" presName="childShape" presStyleCnt="0"/>
      <dgm:spPr/>
    </dgm:pt>
  </dgm:ptLst>
  <dgm:cxnLst>
    <dgm:cxn modelId="{804A7919-5B35-49FE-A4D6-CF73F0D06299}" type="presOf" srcId="{E022CE53-5D0D-4C41-9512-FA2975CE8E7A}" destId="{C899BB3C-5048-4EC1-9248-BB4B4BC04E95}" srcOrd="1" destOrd="0" presId="urn:microsoft.com/office/officeart/2005/8/layout/hierarchy3"/>
    <dgm:cxn modelId="{524C0AF4-8ED7-480F-AC8B-07C55B37F012}" type="presOf" srcId="{4A973EF0-788F-429E-848A-47626083899D}" destId="{92DFFB17-3B3D-4839-9F4F-F720855DC730}" srcOrd="0" destOrd="0" presId="urn:microsoft.com/office/officeart/2005/8/layout/hierarchy3"/>
    <dgm:cxn modelId="{920407DE-0AA8-4479-8C37-14FDAF651C7E}" type="presOf" srcId="{887DAE86-28D7-4095-A50A-6B915730D063}" destId="{897ACC14-239E-4F64-B9E0-642E8D9F79B8}" srcOrd="0" destOrd="0" presId="urn:microsoft.com/office/officeart/2005/8/layout/hierarchy3"/>
    <dgm:cxn modelId="{BFD8C5F9-3191-4E2B-8146-1AA8E1546CD8}" srcId="{779DA83E-F230-4151-8680-26015E361E58}" destId="{4A973EF0-788F-429E-848A-47626083899D}" srcOrd="0" destOrd="0" parTransId="{FD0195C9-D495-4C92-8AB2-BAF5FB938841}" sibTransId="{E679528F-9C02-4833-981E-8587C2F95A33}"/>
    <dgm:cxn modelId="{BAE5FC8D-36D1-44F5-99D6-10A11987688A}" type="presOf" srcId="{4A973EF0-788F-429E-848A-47626083899D}" destId="{E844DFE2-3B53-4FD5-9402-096F2F7D7A98}" srcOrd="1" destOrd="0" presId="urn:microsoft.com/office/officeart/2005/8/layout/hierarchy3"/>
    <dgm:cxn modelId="{BDEC742F-02D7-4297-9B7C-D00DE51487E4}" srcId="{779DA83E-F230-4151-8680-26015E361E58}" destId="{887DAE86-28D7-4095-A50A-6B915730D063}" srcOrd="1" destOrd="0" parTransId="{0EE1ED00-FC76-4E92-9E4E-1627F51A019D}" sibTransId="{EECA70CB-931D-4C1B-BB34-ABD052C37207}"/>
    <dgm:cxn modelId="{FED64D99-59EC-4132-A917-BAB417D325C5}" type="presOf" srcId="{E022CE53-5D0D-4C41-9512-FA2975CE8E7A}" destId="{B9B6EF00-407B-41A3-80E9-C91696D8BBC5}" srcOrd="0" destOrd="0" presId="urn:microsoft.com/office/officeart/2005/8/layout/hierarchy3"/>
    <dgm:cxn modelId="{FA96079F-FA4A-4F70-8939-BF5DDDB3FCAD}" srcId="{779DA83E-F230-4151-8680-26015E361E58}" destId="{E022CE53-5D0D-4C41-9512-FA2975CE8E7A}" srcOrd="2" destOrd="0" parTransId="{D728271D-33ED-4087-A916-7B57F8E1C662}" sibTransId="{A08D46DA-C7CC-4B9B-879C-35EEA147C28A}"/>
    <dgm:cxn modelId="{F8F43245-EA5B-4386-8D7C-769ED18E810F}" type="presOf" srcId="{779DA83E-F230-4151-8680-26015E361E58}" destId="{BC61590B-881A-4F2B-948D-09D93D45BB8F}" srcOrd="0" destOrd="0" presId="urn:microsoft.com/office/officeart/2005/8/layout/hierarchy3"/>
    <dgm:cxn modelId="{AD89751F-1E24-404B-9D68-5278FFB7BA7C}" type="presOf" srcId="{887DAE86-28D7-4095-A50A-6B915730D063}" destId="{6AEE2793-7E49-41DA-BDCB-DA4FE6BC3A44}" srcOrd="1" destOrd="0" presId="urn:microsoft.com/office/officeart/2005/8/layout/hierarchy3"/>
    <dgm:cxn modelId="{F6430A38-CBD1-4EFE-8E24-BADEFD58A7DB}" type="presParOf" srcId="{BC61590B-881A-4F2B-948D-09D93D45BB8F}" destId="{AE320494-404E-4B6E-948C-BFED839EC230}" srcOrd="0" destOrd="0" presId="urn:microsoft.com/office/officeart/2005/8/layout/hierarchy3"/>
    <dgm:cxn modelId="{064E3C88-CF26-4990-BBC6-4DC59F6C2756}" type="presParOf" srcId="{AE320494-404E-4B6E-948C-BFED839EC230}" destId="{9A594DF4-C493-4A0F-A4EB-AA17E1171580}" srcOrd="0" destOrd="0" presId="urn:microsoft.com/office/officeart/2005/8/layout/hierarchy3"/>
    <dgm:cxn modelId="{39DE2D0C-8E38-48C6-981F-5F6B41B76662}" type="presParOf" srcId="{9A594DF4-C493-4A0F-A4EB-AA17E1171580}" destId="{92DFFB17-3B3D-4839-9F4F-F720855DC730}" srcOrd="0" destOrd="0" presId="urn:microsoft.com/office/officeart/2005/8/layout/hierarchy3"/>
    <dgm:cxn modelId="{C32934D4-39B1-4415-B82E-009FD93DB3F9}" type="presParOf" srcId="{9A594DF4-C493-4A0F-A4EB-AA17E1171580}" destId="{E844DFE2-3B53-4FD5-9402-096F2F7D7A98}" srcOrd="1" destOrd="0" presId="urn:microsoft.com/office/officeart/2005/8/layout/hierarchy3"/>
    <dgm:cxn modelId="{05B0CB6C-7A95-4422-AC79-AF5C6EBEA9C3}" type="presParOf" srcId="{AE320494-404E-4B6E-948C-BFED839EC230}" destId="{6B3E6814-0A96-4DC1-B6A9-BF788F302268}" srcOrd="1" destOrd="0" presId="urn:microsoft.com/office/officeart/2005/8/layout/hierarchy3"/>
    <dgm:cxn modelId="{927427E8-A489-4945-AFB4-80AE66387F72}" type="presParOf" srcId="{BC61590B-881A-4F2B-948D-09D93D45BB8F}" destId="{B6E16578-85C4-4984-8976-657A0E152E2E}" srcOrd="1" destOrd="0" presId="urn:microsoft.com/office/officeart/2005/8/layout/hierarchy3"/>
    <dgm:cxn modelId="{C6F60E28-9712-42D9-A82A-38A13FC2EBEF}" type="presParOf" srcId="{B6E16578-85C4-4984-8976-657A0E152E2E}" destId="{85EBE809-D9C3-4B89-8977-92DF7B96A7FE}" srcOrd="0" destOrd="0" presId="urn:microsoft.com/office/officeart/2005/8/layout/hierarchy3"/>
    <dgm:cxn modelId="{ABED99AD-078C-4271-AAC2-C8B390229440}" type="presParOf" srcId="{85EBE809-D9C3-4B89-8977-92DF7B96A7FE}" destId="{897ACC14-239E-4F64-B9E0-642E8D9F79B8}" srcOrd="0" destOrd="0" presId="urn:microsoft.com/office/officeart/2005/8/layout/hierarchy3"/>
    <dgm:cxn modelId="{7BFE5E0C-9F3D-4E25-89D7-5E619DE0C173}" type="presParOf" srcId="{85EBE809-D9C3-4B89-8977-92DF7B96A7FE}" destId="{6AEE2793-7E49-41DA-BDCB-DA4FE6BC3A44}" srcOrd="1" destOrd="0" presId="urn:microsoft.com/office/officeart/2005/8/layout/hierarchy3"/>
    <dgm:cxn modelId="{E91834A5-3DF3-4BD7-97D5-8BC6A1F6D392}" type="presParOf" srcId="{B6E16578-85C4-4984-8976-657A0E152E2E}" destId="{4AC0B377-26B1-4436-A398-606CD414DBD5}" srcOrd="1" destOrd="0" presId="urn:microsoft.com/office/officeart/2005/8/layout/hierarchy3"/>
    <dgm:cxn modelId="{3DBDCC26-FFBF-4EB8-A362-21CD150C5F96}" type="presParOf" srcId="{BC61590B-881A-4F2B-948D-09D93D45BB8F}" destId="{E84884A4-8609-41EF-890C-69BEF3EDECD4}" srcOrd="2" destOrd="0" presId="urn:microsoft.com/office/officeart/2005/8/layout/hierarchy3"/>
    <dgm:cxn modelId="{7D49EE29-203A-40A3-BB54-7E3731D9DE36}" type="presParOf" srcId="{E84884A4-8609-41EF-890C-69BEF3EDECD4}" destId="{294E18B7-64F0-4D84-BE90-396CEF69484E}" srcOrd="0" destOrd="0" presId="urn:microsoft.com/office/officeart/2005/8/layout/hierarchy3"/>
    <dgm:cxn modelId="{1970832D-2763-4D3A-BB52-0847FC80F93D}" type="presParOf" srcId="{294E18B7-64F0-4D84-BE90-396CEF69484E}" destId="{B9B6EF00-407B-41A3-80E9-C91696D8BBC5}" srcOrd="0" destOrd="0" presId="urn:microsoft.com/office/officeart/2005/8/layout/hierarchy3"/>
    <dgm:cxn modelId="{9500FC80-FF33-42D5-BC0B-632ACBE4D90F}" type="presParOf" srcId="{294E18B7-64F0-4D84-BE90-396CEF69484E}" destId="{C899BB3C-5048-4EC1-9248-BB4B4BC04E95}" srcOrd="1" destOrd="0" presId="urn:microsoft.com/office/officeart/2005/8/layout/hierarchy3"/>
    <dgm:cxn modelId="{861394AD-50E0-4E8E-8B7D-7590F594FF55}" type="presParOf" srcId="{E84884A4-8609-41EF-890C-69BEF3EDECD4}" destId="{4623EDEF-0ECF-451B-9762-179E7758B64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28EBF3E-2C73-402E-8FB5-1145C998739B}"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tr-TR"/>
        </a:p>
      </dgm:t>
    </dgm:pt>
    <dgm:pt modelId="{F3F83E69-7822-4EE6-8719-77422367D672}">
      <dgm:prSet/>
      <dgm:spPr/>
      <dgm:t>
        <a:bodyPr/>
        <a:lstStyle/>
        <a:p>
          <a:pPr rtl="0"/>
          <a:r>
            <a:rPr lang="tr-TR" dirty="0" smtClean="0"/>
            <a:t>Mücbir sebepten (nakil, zorunlu ikamet değişikliği, mevsimlik işçi, yurt dışından gelmiş olanlar, tayin nedeniyle yer değişikliği gibi) başka illerde bulunan öğrencilerin velileri, öğrencinin durumunu anlatan dilekçe ve belgeler ile sınava girmek istedikleri il/ilçe millî eğitim müdürlüklerine 28 Mayıs 2024 tarihine kadar başvuru yapacaklardır. Dilekçeler sınav öncesinde oluşturulacak Bölge Sınav Yürütme Komisyonları tarafından değerlendirilerek başvurusu uygun görülen öğrencilerin sınava katılmaları sağlanacaktır. </a:t>
          </a:r>
          <a:endParaRPr lang="tr-TR" dirty="0"/>
        </a:p>
      </dgm:t>
    </dgm:pt>
    <dgm:pt modelId="{DD8A9883-0047-4346-9623-095C1DACBAC9}" type="parTrans" cxnId="{D45DF09E-A0BA-4ACC-8818-7BD24512DFB5}">
      <dgm:prSet/>
      <dgm:spPr/>
      <dgm:t>
        <a:bodyPr/>
        <a:lstStyle/>
        <a:p>
          <a:endParaRPr lang="tr-TR"/>
        </a:p>
      </dgm:t>
    </dgm:pt>
    <dgm:pt modelId="{A884D0C1-DCE6-42C9-9A18-022FB1CCB3B4}" type="sibTrans" cxnId="{D45DF09E-A0BA-4ACC-8818-7BD24512DFB5}">
      <dgm:prSet/>
      <dgm:spPr/>
      <dgm:t>
        <a:bodyPr/>
        <a:lstStyle/>
        <a:p>
          <a:endParaRPr lang="tr-TR"/>
        </a:p>
      </dgm:t>
    </dgm:pt>
    <dgm:pt modelId="{B055D3C0-3E45-48AD-802B-5E120A4CF693}">
      <dgm:prSet custT="1"/>
      <dgm:spPr/>
      <dgm:t>
        <a:bodyPr/>
        <a:lstStyle/>
        <a:p>
          <a:pPr rtl="0"/>
          <a:r>
            <a:rPr lang="tr-TR" sz="1600" dirty="0" smtClean="0"/>
            <a:t>Doğal afet, karantina, yangın ve benzeri olağanüstü durumlarda Bölge Sınav Yürütme Komisyonunun teklifi üzerine </a:t>
          </a:r>
          <a:r>
            <a:rPr lang="tr-TR" sz="1600" dirty="0" err="1" smtClean="0"/>
            <a:t>ÖDSGM’nin</a:t>
          </a:r>
          <a:r>
            <a:rPr lang="tr-TR" sz="1600" dirty="0" smtClean="0"/>
            <a:t> uygun görüşü ile öğrencinin sınav yeri değiştirilebilecektir. </a:t>
          </a:r>
          <a:endParaRPr lang="tr-TR" sz="1600" dirty="0"/>
        </a:p>
      </dgm:t>
    </dgm:pt>
    <dgm:pt modelId="{3E54E2B0-AF7C-4715-A182-037FB45892DB}" type="parTrans" cxnId="{A4E4F17A-8EBF-44DA-A7C1-CE3A291294F5}">
      <dgm:prSet/>
      <dgm:spPr/>
      <dgm:t>
        <a:bodyPr/>
        <a:lstStyle/>
        <a:p>
          <a:endParaRPr lang="tr-TR"/>
        </a:p>
      </dgm:t>
    </dgm:pt>
    <dgm:pt modelId="{F16E0EC6-42B4-41E0-936C-0CD40FE4BD39}" type="sibTrans" cxnId="{A4E4F17A-8EBF-44DA-A7C1-CE3A291294F5}">
      <dgm:prSet/>
      <dgm:spPr/>
      <dgm:t>
        <a:bodyPr/>
        <a:lstStyle/>
        <a:p>
          <a:endParaRPr lang="tr-TR"/>
        </a:p>
      </dgm:t>
    </dgm:pt>
    <dgm:pt modelId="{F554A61C-09DD-4BBF-83DA-9B66C46C55A7}" type="pres">
      <dgm:prSet presAssocID="{E28EBF3E-2C73-402E-8FB5-1145C998739B}" presName="diagram" presStyleCnt="0">
        <dgm:presLayoutVars>
          <dgm:chPref val="1"/>
          <dgm:dir/>
          <dgm:animOne val="branch"/>
          <dgm:animLvl val="lvl"/>
          <dgm:resizeHandles/>
        </dgm:presLayoutVars>
      </dgm:prSet>
      <dgm:spPr/>
      <dgm:t>
        <a:bodyPr/>
        <a:lstStyle/>
        <a:p>
          <a:endParaRPr lang="tr-TR"/>
        </a:p>
      </dgm:t>
    </dgm:pt>
    <dgm:pt modelId="{CD4F486C-C008-41A6-A84F-86FBC3053EBC}" type="pres">
      <dgm:prSet presAssocID="{F3F83E69-7822-4EE6-8719-77422367D672}" presName="root" presStyleCnt="0"/>
      <dgm:spPr/>
    </dgm:pt>
    <dgm:pt modelId="{263D95FC-B9FA-47CA-ABEA-105DAF7472BE}" type="pres">
      <dgm:prSet presAssocID="{F3F83E69-7822-4EE6-8719-77422367D672}" presName="rootComposite" presStyleCnt="0"/>
      <dgm:spPr/>
    </dgm:pt>
    <dgm:pt modelId="{5A6750CB-F082-4944-97D9-FB5F52EFCCB2}" type="pres">
      <dgm:prSet presAssocID="{F3F83E69-7822-4EE6-8719-77422367D672}" presName="rootText" presStyleLbl="node1" presStyleIdx="0" presStyleCnt="2"/>
      <dgm:spPr/>
      <dgm:t>
        <a:bodyPr/>
        <a:lstStyle/>
        <a:p>
          <a:endParaRPr lang="tr-TR"/>
        </a:p>
      </dgm:t>
    </dgm:pt>
    <dgm:pt modelId="{C21A75AD-3795-44A5-9B3D-9BB3BD3A67B5}" type="pres">
      <dgm:prSet presAssocID="{F3F83E69-7822-4EE6-8719-77422367D672}" presName="rootConnector" presStyleLbl="node1" presStyleIdx="0" presStyleCnt="2"/>
      <dgm:spPr/>
      <dgm:t>
        <a:bodyPr/>
        <a:lstStyle/>
        <a:p>
          <a:endParaRPr lang="tr-TR"/>
        </a:p>
      </dgm:t>
    </dgm:pt>
    <dgm:pt modelId="{747D1C0C-E71D-44B1-8E10-194ECAE864F7}" type="pres">
      <dgm:prSet presAssocID="{F3F83E69-7822-4EE6-8719-77422367D672}" presName="childShape" presStyleCnt="0"/>
      <dgm:spPr/>
    </dgm:pt>
    <dgm:pt modelId="{7D2A8EC4-C433-4E0F-81CA-54F881B57012}" type="pres">
      <dgm:prSet presAssocID="{B055D3C0-3E45-48AD-802B-5E120A4CF693}" presName="root" presStyleCnt="0"/>
      <dgm:spPr/>
    </dgm:pt>
    <dgm:pt modelId="{99FEBA4E-BEF6-4D06-85ED-846EF3BF9DAE}" type="pres">
      <dgm:prSet presAssocID="{B055D3C0-3E45-48AD-802B-5E120A4CF693}" presName="rootComposite" presStyleCnt="0"/>
      <dgm:spPr/>
    </dgm:pt>
    <dgm:pt modelId="{937B5CD1-50F5-4A7F-9D85-9F7BF341282D}" type="pres">
      <dgm:prSet presAssocID="{B055D3C0-3E45-48AD-802B-5E120A4CF693}" presName="rootText" presStyleLbl="node1" presStyleIdx="1" presStyleCnt="2"/>
      <dgm:spPr/>
      <dgm:t>
        <a:bodyPr/>
        <a:lstStyle/>
        <a:p>
          <a:endParaRPr lang="tr-TR"/>
        </a:p>
      </dgm:t>
    </dgm:pt>
    <dgm:pt modelId="{B6C18C60-4E5E-44C7-98A6-A0D049F90CCC}" type="pres">
      <dgm:prSet presAssocID="{B055D3C0-3E45-48AD-802B-5E120A4CF693}" presName="rootConnector" presStyleLbl="node1" presStyleIdx="1" presStyleCnt="2"/>
      <dgm:spPr/>
      <dgm:t>
        <a:bodyPr/>
        <a:lstStyle/>
        <a:p>
          <a:endParaRPr lang="tr-TR"/>
        </a:p>
      </dgm:t>
    </dgm:pt>
    <dgm:pt modelId="{E4FC4A9A-4CA7-4CFD-B4A4-D3FCFACFC7EE}" type="pres">
      <dgm:prSet presAssocID="{B055D3C0-3E45-48AD-802B-5E120A4CF693}" presName="childShape" presStyleCnt="0"/>
      <dgm:spPr/>
    </dgm:pt>
  </dgm:ptLst>
  <dgm:cxnLst>
    <dgm:cxn modelId="{7BC6B251-EB01-449E-B561-CA79959350FE}" type="presOf" srcId="{E28EBF3E-2C73-402E-8FB5-1145C998739B}" destId="{F554A61C-09DD-4BBF-83DA-9B66C46C55A7}" srcOrd="0" destOrd="0" presId="urn:microsoft.com/office/officeart/2005/8/layout/hierarchy3"/>
    <dgm:cxn modelId="{0BCDCC1C-9AD3-400E-B324-6DBE640A844D}" type="presOf" srcId="{F3F83E69-7822-4EE6-8719-77422367D672}" destId="{5A6750CB-F082-4944-97D9-FB5F52EFCCB2}" srcOrd="0" destOrd="0" presId="urn:microsoft.com/office/officeart/2005/8/layout/hierarchy3"/>
    <dgm:cxn modelId="{A4E4F17A-8EBF-44DA-A7C1-CE3A291294F5}" srcId="{E28EBF3E-2C73-402E-8FB5-1145C998739B}" destId="{B055D3C0-3E45-48AD-802B-5E120A4CF693}" srcOrd="1" destOrd="0" parTransId="{3E54E2B0-AF7C-4715-A182-037FB45892DB}" sibTransId="{F16E0EC6-42B4-41E0-936C-0CD40FE4BD39}"/>
    <dgm:cxn modelId="{A91446B7-631C-4436-B1A7-A70EAEBC64C2}" type="presOf" srcId="{B055D3C0-3E45-48AD-802B-5E120A4CF693}" destId="{937B5CD1-50F5-4A7F-9D85-9F7BF341282D}" srcOrd="0" destOrd="0" presId="urn:microsoft.com/office/officeart/2005/8/layout/hierarchy3"/>
    <dgm:cxn modelId="{D45DF09E-A0BA-4ACC-8818-7BD24512DFB5}" srcId="{E28EBF3E-2C73-402E-8FB5-1145C998739B}" destId="{F3F83E69-7822-4EE6-8719-77422367D672}" srcOrd="0" destOrd="0" parTransId="{DD8A9883-0047-4346-9623-095C1DACBAC9}" sibTransId="{A884D0C1-DCE6-42C9-9A18-022FB1CCB3B4}"/>
    <dgm:cxn modelId="{8CEBA4C3-5E0C-4C9A-A696-655F4AB311E3}" type="presOf" srcId="{F3F83E69-7822-4EE6-8719-77422367D672}" destId="{C21A75AD-3795-44A5-9B3D-9BB3BD3A67B5}" srcOrd="1" destOrd="0" presId="urn:microsoft.com/office/officeart/2005/8/layout/hierarchy3"/>
    <dgm:cxn modelId="{787F0A26-8C61-44D7-B763-F0B587D1C38D}" type="presOf" srcId="{B055D3C0-3E45-48AD-802B-5E120A4CF693}" destId="{B6C18C60-4E5E-44C7-98A6-A0D049F90CCC}" srcOrd="1" destOrd="0" presId="urn:microsoft.com/office/officeart/2005/8/layout/hierarchy3"/>
    <dgm:cxn modelId="{E939D6B4-7F5C-4BE3-82A3-E4D6E4A170D9}" type="presParOf" srcId="{F554A61C-09DD-4BBF-83DA-9B66C46C55A7}" destId="{CD4F486C-C008-41A6-A84F-86FBC3053EBC}" srcOrd="0" destOrd="0" presId="urn:microsoft.com/office/officeart/2005/8/layout/hierarchy3"/>
    <dgm:cxn modelId="{0C90DC7A-9168-4AF8-88AE-43742EBE2839}" type="presParOf" srcId="{CD4F486C-C008-41A6-A84F-86FBC3053EBC}" destId="{263D95FC-B9FA-47CA-ABEA-105DAF7472BE}" srcOrd="0" destOrd="0" presId="urn:microsoft.com/office/officeart/2005/8/layout/hierarchy3"/>
    <dgm:cxn modelId="{6E24994C-A160-421E-AD2E-73859D3BCBB3}" type="presParOf" srcId="{263D95FC-B9FA-47CA-ABEA-105DAF7472BE}" destId="{5A6750CB-F082-4944-97D9-FB5F52EFCCB2}" srcOrd="0" destOrd="0" presId="urn:microsoft.com/office/officeart/2005/8/layout/hierarchy3"/>
    <dgm:cxn modelId="{9D088D90-EED9-4A18-943B-5E4C4D8E3604}" type="presParOf" srcId="{263D95FC-B9FA-47CA-ABEA-105DAF7472BE}" destId="{C21A75AD-3795-44A5-9B3D-9BB3BD3A67B5}" srcOrd="1" destOrd="0" presId="urn:microsoft.com/office/officeart/2005/8/layout/hierarchy3"/>
    <dgm:cxn modelId="{7A824A88-AC59-433F-AD2A-5AA2AE532C9E}" type="presParOf" srcId="{CD4F486C-C008-41A6-A84F-86FBC3053EBC}" destId="{747D1C0C-E71D-44B1-8E10-194ECAE864F7}" srcOrd="1" destOrd="0" presId="urn:microsoft.com/office/officeart/2005/8/layout/hierarchy3"/>
    <dgm:cxn modelId="{C85A6A77-DAF1-430F-BBD6-2165A9AE3FE9}" type="presParOf" srcId="{F554A61C-09DD-4BBF-83DA-9B66C46C55A7}" destId="{7D2A8EC4-C433-4E0F-81CA-54F881B57012}" srcOrd="1" destOrd="0" presId="urn:microsoft.com/office/officeart/2005/8/layout/hierarchy3"/>
    <dgm:cxn modelId="{B6AC338A-8DD5-4CD1-9792-725D77EFEE9F}" type="presParOf" srcId="{7D2A8EC4-C433-4E0F-81CA-54F881B57012}" destId="{99FEBA4E-BEF6-4D06-85ED-846EF3BF9DAE}" srcOrd="0" destOrd="0" presId="urn:microsoft.com/office/officeart/2005/8/layout/hierarchy3"/>
    <dgm:cxn modelId="{FC6B7F6D-7CFD-43E1-ADA1-9CD8681206EF}" type="presParOf" srcId="{99FEBA4E-BEF6-4D06-85ED-846EF3BF9DAE}" destId="{937B5CD1-50F5-4A7F-9D85-9F7BF341282D}" srcOrd="0" destOrd="0" presId="urn:microsoft.com/office/officeart/2005/8/layout/hierarchy3"/>
    <dgm:cxn modelId="{ACB78AF3-93B5-47AF-912B-F0943347D3D4}" type="presParOf" srcId="{99FEBA4E-BEF6-4D06-85ED-846EF3BF9DAE}" destId="{B6C18C60-4E5E-44C7-98A6-A0D049F90CCC}" srcOrd="1" destOrd="0" presId="urn:microsoft.com/office/officeart/2005/8/layout/hierarchy3"/>
    <dgm:cxn modelId="{02DA9E25-3E85-48AE-9DE6-18D8AE4D7A16}" type="presParOf" srcId="{7D2A8EC4-C433-4E0F-81CA-54F881B57012}" destId="{E4FC4A9A-4CA7-4CFD-B4A4-D3FCFACFC7E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E1D275-970E-4C4C-BCEC-660E570480E7}"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tr-TR"/>
        </a:p>
      </dgm:t>
    </dgm:pt>
    <dgm:pt modelId="{944A7B1F-6CA8-4EE0-9A84-27C84704AD1C}">
      <dgm:prSet/>
      <dgm:spPr/>
      <dgm:t>
        <a:bodyPr/>
        <a:lstStyle/>
        <a:p>
          <a:pPr rtl="0"/>
          <a:r>
            <a:rPr lang="tr-TR" dirty="0" smtClean="0"/>
            <a:t>Yurt dışında e-Okul Sistemine kayıtlı olmayan okullarda öğrenim gören öğrenciler sınav giriş belgelerini 24 Mayıs 2024 tarihinden itibaren, bulundukları ülkenin Türkiye Cumhuriyeti büyükelçilik veya başkonsolosluklarından alacak ve onaylatacaklardır. </a:t>
          </a:r>
          <a:endParaRPr lang="tr-TR" dirty="0"/>
        </a:p>
      </dgm:t>
    </dgm:pt>
    <dgm:pt modelId="{025A8DA3-E903-4953-B582-E9154DCD89CC}" type="parTrans" cxnId="{56F77BD3-EAC5-4ABB-B9BE-79C72266FFA0}">
      <dgm:prSet/>
      <dgm:spPr/>
      <dgm:t>
        <a:bodyPr/>
        <a:lstStyle/>
        <a:p>
          <a:endParaRPr lang="tr-TR"/>
        </a:p>
      </dgm:t>
    </dgm:pt>
    <dgm:pt modelId="{ABC795BE-46BE-4025-8A98-58D649191F63}" type="sibTrans" cxnId="{56F77BD3-EAC5-4ABB-B9BE-79C72266FFA0}">
      <dgm:prSet/>
      <dgm:spPr/>
      <dgm:t>
        <a:bodyPr/>
        <a:lstStyle/>
        <a:p>
          <a:endParaRPr lang="tr-TR"/>
        </a:p>
      </dgm:t>
    </dgm:pt>
    <dgm:pt modelId="{ED15F1D9-3DCB-4B17-9B94-988F8CD8136E}">
      <dgm:prSet/>
      <dgm:spPr/>
      <dgm:t>
        <a:bodyPr/>
        <a:lstStyle/>
        <a:p>
          <a:pPr rtl="0"/>
          <a:r>
            <a:rPr lang="tr-TR" dirty="0" smtClean="0"/>
            <a:t>Özel eğitim ihtiyacı olan öğrencilerin sınav giriş belgesinde, kimlik bilgilerinin yanında sınavda alacağı sınav tedbir hizmeti yer alacaktır.  </a:t>
          </a:r>
          <a:endParaRPr lang="tr-TR" dirty="0"/>
        </a:p>
      </dgm:t>
    </dgm:pt>
    <dgm:pt modelId="{8C6502BD-1903-444A-9C24-E799E47C171A}" type="parTrans" cxnId="{B1B6CB57-4125-459E-9BE9-DFE106F8439D}">
      <dgm:prSet/>
      <dgm:spPr/>
      <dgm:t>
        <a:bodyPr/>
        <a:lstStyle/>
        <a:p>
          <a:endParaRPr lang="tr-TR"/>
        </a:p>
      </dgm:t>
    </dgm:pt>
    <dgm:pt modelId="{3BF4AD7D-7986-40B1-9C7E-40947DC83D53}" type="sibTrans" cxnId="{B1B6CB57-4125-459E-9BE9-DFE106F8439D}">
      <dgm:prSet/>
      <dgm:spPr/>
      <dgm:t>
        <a:bodyPr/>
        <a:lstStyle/>
        <a:p>
          <a:endParaRPr lang="tr-TR"/>
        </a:p>
      </dgm:t>
    </dgm:pt>
    <dgm:pt modelId="{5D812983-CA66-47A1-BE60-C4B53D0CC27D}" type="pres">
      <dgm:prSet presAssocID="{50E1D275-970E-4C4C-BCEC-660E570480E7}" presName="diagram" presStyleCnt="0">
        <dgm:presLayoutVars>
          <dgm:chPref val="1"/>
          <dgm:dir/>
          <dgm:animOne val="branch"/>
          <dgm:animLvl val="lvl"/>
          <dgm:resizeHandles/>
        </dgm:presLayoutVars>
      </dgm:prSet>
      <dgm:spPr/>
      <dgm:t>
        <a:bodyPr/>
        <a:lstStyle/>
        <a:p>
          <a:endParaRPr lang="tr-TR"/>
        </a:p>
      </dgm:t>
    </dgm:pt>
    <dgm:pt modelId="{A24E3037-9D04-477C-88A4-F9C21FF9249D}" type="pres">
      <dgm:prSet presAssocID="{944A7B1F-6CA8-4EE0-9A84-27C84704AD1C}" presName="root" presStyleCnt="0"/>
      <dgm:spPr/>
    </dgm:pt>
    <dgm:pt modelId="{893C52FC-9592-4448-B149-0470C4EA93BA}" type="pres">
      <dgm:prSet presAssocID="{944A7B1F-6CA8-4EE0-9A84-27C84704AD1C}" presName="rootComposite" presStyleCnt="0"/>
      <dgm:spPr/>
    </dgm:pt>
    <dgm:pt modelId="{12185D6A-6ECE-443F-B09D-D016A78EDD10}" type="pres">
      <dgm:prSet presAssocID="{944A7B1F-6CA8-4EE0-9A84-27C84704AD1C}" presName="rootText" presStyleLbl="node1" presStyleIdx="0" presStyleCnt="2"/>
      <dgm:spPr/>
      <dgm:t>
        <a:bodyPr/>
        <a:lstStyle/>
        <a:p>
          <a:endParaRPr lang="tr-TR"/>
        </a:p>
      </dgm:t>
    </dgm:pt>
    <dgm:pt modelId="{D5DCA9C9-3880-4623-AD26-359400AF288E}" type="pres">
      <dgm:prSet presAssocID="{944A7B1F-6CA8-4EE0-9A84-27C84704AD1C}" presName="rootConnector" presStyleLbl="node1" presStyleIdx="0" presStyleCnt="2"/>
      <dgm:spPr/>
      <dgm:t>
        <a:bodyPr/>
        <a:lstStyle/>
        <a:p>
          <a:endParaRPr lang="tr-TR"/>
        </a:p>
      </dgm:t>
    </dgm:pt>
    <dgm:pt modelId="{F26CE281-C306-4F3C-AFAD-13096DDA6CD8}" type="pres">
      <dgm:prSet presAssocID="{944A7B1F-6CA8-4EE0-9A84-27C84704AD1C}" presName="childShape" presStyleCnt="0"/>
      <dgm:spPr/>
    </dgm:pt>
    <dgm:pt modelId="{9E560635-10EB-401E-ADF4-06D43DE976C7}" type="pres">
      <dgm:prSet presAssocID="{ED15F1D9-3DCB-4B17-9B94-988F8CD8136E}" presName="root" presStyleCnt="0"/>
      <dgm:spPr/>
    </dgm:pt>
    <dgm:pt modelId="{E73BF997-03D5-4A3C-95DB-DB3C5315B716}" type="pres">
      <dgm:prSet presAssocID="{ED15F1D9-3DCB-4B17-9B94-988F8CD8136E}" presName="rootComposite" presStyleCnt="0"/>
      <dgm:spPr/>
    </dgm:pt>
    <dgm:pt modelId="{653AE405-D7EE-411F-BF8C-5FC2CBD09356}" type="pres">
      <dgm:prSet presAssocID="{ED15F1D9-3DCB-4B17-9B94-988F8CD8136E}" presName="rootText" presStyleLbl="node1" presStyleIdx="1" presStyleCnt="2"/>
      <dgm:spPr/>
      <dgm:t>
        <a:bodyPr/>
        <a:lstStyle/>
        <a:p>
          <a:endParaRPr lang="tr-TR"/>
        </a:p>
      </dgm:t>
    </dgm:pt>
    <dgm:pt modelId="{4CE8EE01-0FB0-4E44-8F91-12F5FC9931E3}" type="pres">
      <dgm:prSet presAssocID="{ED15F1D9-3DCB-4B17-9B94-988F8CD8136E}" presName="rootConnector" presStyleLbl="node1" presStyleIdx="1" presStyleCnt="2"/>
      <dgm:spPr/>
      <dgm:t>
        <a:bodyPr/>
        <a:lstStyle/>
        <a:p>
          <a:endParaRPr lang="tr-TR"/>
        </a:p>
      </dgm:t>
    </dgm:pt>
    <dgm:pt modelId="{1D4068C7-7108-4E7E-A464-96869D3D5462}" type="pres">
      <dgm:prSet presAssocID="{ED15F1D9-3DCB-4B17-9B94-988F8CD8136E}" presName="childShape" presStyleCnt="0"/>
      <dgm:spPr/>
    </dgm:pt>
  </dgm:ptLst>
  <dgm:cxnLst>
    <dgm:cxn modelId="{56F77BD3-EAC5-4ABB-B9BE-79C72266FFA0}" srcId="{50E1D275-970E-4C4C-BCEC-660E570480E7}" destId="{944A7B1F-6CA8-4EE0-9A84-27C84704AD1C}" srcOrd="0" destOrd="0" parTransId="{025A8DA3-E903-4953-B582-E9154DCD89CC}" sibTransId="{ABC795BE-46BE-4025-8A98-58D649191F63}"/>
    <dgm:cxn modelId="{298E5C80-6C91-4CC1-A413-2365C565AAA8}" type="presOf" srcId="{944A7B1F-6CA8-4EE0-9A84-27C84704AD1C}" destId="{12185D6A-6ECE-443F-B09D-D016A78EDD10}" srcOrd="0" destOrd="0" presId="urn:microsoft.com/office/officeart/2005/8/layout/hierarchy3"/>
    <dgm:cxn modelId="{9B7DB3D7-0801-464E-A60C-97DBC3F5CCDA}" type="presOf" srcId="{ED15F1D9-3DCB-4B17-9B94-988F8CD8136E}" destId="{653AE405-D7EE-411F-BF8C-5FC2CBD09356}" srcOrd="0" destOrd="0" presId="urn:microsoft.com/office/officeart/2005/8/layout/hierarchy3"/>
    <dgm:cxn modelId="{F4D4CA43-C17C-4DBF-9256-73B6743D439A}" type="presOf" srcId="{ED15F1D9-3DCB-4B17-9B94-988F8CD8136E}" destId="{4CE8EE01-0FB0-4E44-8F91-12F5FC9931E3}" srcOrd="1" destOrd="0" presId="urn:microsoft.com/office/officeart/2005/8/layout/hierarchy3"/>
    <dgm:cxn modelId="{B1B6CB57-4125-459E-9BE9-DFE106F8439D}" srcId="{50E1D275-970E-4C4C-BCEC-660E570480E7}" destId="{ED15F1D9-3DCB-4B17-9B94-988F8CD8136E}" srcOrd="1" destOrd="0" parTransId="{8C6502BD-1903-444A-9C24-E799E47C171A}" sibTransId="{3BF4AD7D-7986-40B1-9C7E-40947DC83D53}"/>
    <dgm:cxn modelId="{CD57B78A-D5CC-4A79-96B8-79E5C1A8995F}" type="presOf" srcId="{50E1D275-970E-4C4C-BCEC-660E570480E7}" destId="{5D812983-CA66-47A1-BE60-C4B53D0CC27D}" srcOrd="0" destOrd="0" presId="urn:microsoft.com/office/officeart/2005/8/layout/hierarchy3"/>
    <dgm:cxn modelId="{AB6CC626-27D4-49CA-8A76-C259BDA2FDC8}" type="presOf" srcId="{944A7B1F-6CA8-4EE0-9A84-27C84704AD1C}" destId="{D5DCA9C9-3880-4623-AD26-359400AF288E}" srcOrd="1" destOrd="0" presId="urn:microsoft.com/office/officeart/2005/8/layout/hierarchy3"/>
    <dgm:cxn modelId="{BECF291F-85CA-4F6E-AC1C-A388A1450119}" type="presParOf" srcId="{5D812983-CA66-47A1-BE60-C4B53D0CC27D}" destId="{A24E3037-9D04-477C-88A4-F9C21FF9249D}" srcOrd="0" destOrd="0" presId="urn:microsoft.com/office/officeart/2005/8/layout/hierarchy3"/>
    <dgm:cxn modelId="{C7AA7859-BF0E-4F69-AD15-A320F48DE3F1}" type="presParOf" srcId="{A24E3037-9D04-477C-88A4-F9C21FF9249D}" destId="{893C52FC-9592-4448-B149-0470C4EA93BA}" srcOrd="0" destOrd="0" presId="urn:microsoft.com/office/officeart/2005/8/layout/hierarchy3"/>
    <dgm:cxn modelId="{DF2AF29E-7AA0-4B0D-8DF5-FA66E868DC88}" type="presParOf" srcId="{893C52FC-9592-4448-B149-0470C4EA93BA}" destId="{12185D6A-6ECE-443F-B09D-D016A78EDD10}" srcOrd="0" destOrd="0" presId="urn:microsoft.com/office/officeart/2005/8/layout/hierarchy3"/>
    <dgm:cxn modelId="{B05D31F4-C04B-4B9A-974C-309160A3682F}" type="presParOf" srcId="{893C52FC-9592-4448-B149-0470C4EA93BA}" destId="{D5DCA9C9-3880-4623-AD26-359400AF288E}" srcOrd="1" destOrd="0" presId="urn:microsoft.com/office/officeart/2005/8/layout/hierarchy3"/>
    <dgm:cxn modelId="{40ACE0B7-7783-4E25-ABA7-81E267096841}" type="presParOf" srcId="{A24E3037-9D04-477C-88A4-F9C21FF9249D}" destId="{F26CE281-C306-4F3C-AFAD-13096DDA6CD8}" srcOrd="1" destOrd="0" presId="urn:microsoft.com/office/officeart/2005/8/layout/hierarchy3"/>
    <dgm:cxn modelId="{F1DCD970-7DE8-4603-A3FF-92449D6683AD}" type="presParOf" srcId="{5D812983-CA66-47A1-BE60-C4B53D0CC27D}" destId="{9E560635-10EB-401E-ADF4-06D43DE976C7}" srcOrd="1" destOrd="0" presId="urn:microsoft.com/office/officeart/2005/8/layout/hierarchy3"/>
    <dgm:cxn modelId="{FD1943BB-234D-4098-9FEF-40D9217D4DCF}" type="presParOf" srcId="{9E560635-10EB-401E-ADF4-06D43DE976C7}" destId="{E73BF997-03D5-4A3C-95DB-DB3C5315B716}" srcOrd="0" destOrd="0" presId="urn:microsoft.com/office/officeart/2005/8/layout/hierarchy3"/>
    <dgm:cxn modelId="{BC10C581-4DC1-4844-8F04-47D0DF8ADC72}" type="presParOf" srcId="{E73BF997-03D5-4A3C-95DB-DB3C5315B716}" destId="{653AE405-D7EE-411F-BF8C-5FC2CBD09356}" srcOrd="0" destOrd="0" presId="urn:microsoft.com/office/officeart/2005/8/layout/hierarchy3"/>
    <dgm:cxn modelId="{2C09D598-6380-46E0-B881-F1CBAFE36586}" type="presParOf" srcId="{E73BF997-03D5-4A3C-95DB-DB3C5315B716}" destId="{4CE8EE01-0FB0-4E44-8F91-12F5FC9931E3}" srcOrd="1" destOrd="0" presId="urn:microsoft.com/office/officeart/2005/8/layout/hierarchy3"/>
    <dgm:cxn modelId="{39E4B78C-A72F-481C-A929-57E82E180CF5}" type="presParOf" srcId="{9E560635-10EB-401E-ADF4-06D43DE976C7}" destId="{1D4068C7-7108-4E7E-A464-96869D3D546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6051CF-9C7D-4031-AD37-E72B464B1BBB}"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tr-TR"/>
        </a:p>
      </dgm:t>
    </dgm:pt>
    <dgm:pt modelId="{04C57EAF-2566-4841-84FF-2C499AC16398}">
      <dgm:prSet/>
      <dgm:spPr/>
      <dgm:t>
        <a:bodyPr/>
        <a:lstStyle/>
        <a:p>
          <a:pPr rtl="0"/>
          <a:r>
            <a:rPr lang="tr-TR" smtClean="0"/>
            <a:t>Özel eğitim ihtiyacı olan öğrencilerin sınavlarda özelliklerine uygun hizmet alabilmeleri için; örgün eğitime devam edenlerin bilgilerinin okul müdürlükleri tarafından ilgili RAM'a gönderilmesi, Açık Öğretim Ortaokuluna devam edenlerin ise</a:t>
          </a:r>
          <a:r>
            <a:rPr lang="tr-TR" b="1" smtClean="0"/>
            <a:t> </a:t>
          </a:r>
          <a:r>
            <a:rPr lang="tr-TR" smtClean="0"/>
            <a:t>29 Mart 2024 tarihine kadar Açık Öğretim Ortaokulu Müdürlüğüne müracaat etmeleri gerekmektedir.</a:t>
          </a:r>
          <a:endParaRPr lang="tr-TR"/>
        </a:p>
      </dgm:t>
    </dgm:pt>
    <dgm:pt modelId="{1F8D938F-45B7-4036-8889-3BF6BF9C24E7}" type="parTrans" cxnId="{87457377-FA22-4B9D-9041-F1469E2088C9}">
      <dgm:prSet/>
      <dgm:spPr/>
      <dgm:t>
        <a:bodyPr/>
        <a:lstStyle/>
        <a:p>
          <a:endParaRPr lang="tr-TR"/>
        </a:p>
      </dgm:t>
    </dgm:pt>
    <dgm:pt modelId="{D8F3C0E2-7297-4D1A-B3ED-ABB5E8084D56}" type="sibTrans" cxnId="{87457377-FA22-4B9D-9041-F1469E2088C9}">
      <dgm:prSet/>
      <dgm:spPr/>
      <dgm:t>
        <a:bodyPr/>
        <a:lstStyle/>
        <a:p>
          <a:endParaRPr lang="tr-TR"/>
        </a:p>
      </dgm:t>
    </dgm:pt>
    <dgm:pt modelId="{9CFC1CAD-7A66-40AF-8142-90C676958945}" type="pres">
      <dgm:prSet presAssocID="{106051CF-9C7D-4031-AD37-E72B464B1BBB}" presName="Name0" presStyleCnt="0">
        <dgm:presLayoutVars>
          <dgm:chMax val="7"/>
          <dgm:dir/>
          <dgm:animLvl val="lvl"/>
          <dgm:resizeHandles val="exact"/>
        </dgm:presLayoutVars>
      </dgm:prSet>
      <dgm:spPr/>
      <dgm:t>
        <a:bodyPr/>
        <a:lstStyle/>
        <a:p>
          <a:endParaRPr lang="tr-TR"/>
        </a:p>
      </dgm:t>
    </dgm:pt>
    <dgm:pt modelId="{43BE06F0-36B9-405F-BB1C-AB2F5D644DCB}" type="pres">
      <dgm:prSet presAssocID="{04C57EAF-2566-4841-84FF-2C499AC16398}" presName="circle1" presStyleLbl="node1" presStyleIdx="0" presStyleCnt="1"/>
      <dgm:spPr/>
    </dgm:pt>
    <dgm:pt modelId="{33B7C360-EB16-4D31-B784-5260700CC378}" type="pres">
      <dgm:prSet presAssocID="{04C57EAF-2566-4841-84FF-2C499AC16398}" presName="space" presStyleCnt="0"/>
      <dgm:spPr/>
    </dgm:pt>
    <dgm:pt modelId="{FC01626B-9F9D-4054-A29F-D0A89BE87A1B}" type="pres">
      <dgm:prSet presAssocID="{04C57EAF-2566-4841-84FF-2C499AC16398}" presName="rect1" presStyleLbl="alignAcc1" presStyleIdx="0" presStyleCnt="1"/>
      <dgm:spPr/>
      <dgm:t>
        <a:bodyPr/>
        <a:lstStyle/>
        <a:p>
          <a:endParaRPr lang="tr-TR"/>
        </a:p>
      </dgm:t>
    </dgm:pt>
    <dgm:pt modelId="{F4D1BEAB-C0A9-4CD2-A2BF-FB412750F367}" type="pres">
      <dgm:prSet presAssocID="{04C57EAF-2566-4841-84FF-2C499AC16398}" presName="rect1ParTxNoCh" presStyleLbl="alignAcc1" presStyleIdx="0" presStyleCnt="1">
        <dgm:presLayoutVars>
          <dgm:chMax val="1"/>
          <dgm:bulletEnabled val="1"/>
        </dgm:presLayoutVars>
      </dgm:prSet>
      <dgm:spPr/>
      <dgm:t>
        <a:bodyPr/>
        <a:lstStyle/>
        <a:p>
          <a:endParaRPr lang="tr-TR"/>
        </a:p>
      </dgm:t>
    </dgm:pt>
  </dgm:ptLst>
  <dgm:cxnLst>
    <dgm:cxn modelId="{E56E4FDF-F3A1-4436-9008-0F30E4E342F4}" type="presOf" srcId="{106051CF-9C7D-4031-AD37-E72B464B1BBB}" destId="{9CFC1CAD-7A66-40AF-8142-90C676958945}" srcOrd="0" destOrd="0" presId="urn:microsoft.com/office/officeart/2005/8/layout/target3"/>
    <dgm:cxn modelId="{0D598C4F-E82D-470C-BAE1-F078D9208252}" type="presOf" srcId="{04C57EAF-2566-4841-84FF-2C499AC16398}" destId="{FC01626B-9F9D-4054-A29F-D0A89BE87A1B}" srcOrd="0" destOrd="0" presId="urn:microsoft.com/office/officeart/2005/8/layout/target3"/>
    <dgm:cxn modelId="{87457377-FA22-4B9D-9041-F1469E2088C9}" srcId="{106051CF-9C7D-4031-AD37-E72B464B1BBB}" destId="{04C57EAF-2566-4841-84FF-2C499AC16398}" srcOrd="0" destOrd="0" parTransId="{1F8D938F-45B7-4036-8889-3BF6BF9C24E7}" sibTransId="{D8F3C0E2-7297-4D1A-B3ED-ABB5E8084D56}"/>
    <dgm:cxn modelId="{6208E233-4137-4F66-967F-5E87DF1BF742}" type="presOf" srcId="{04C57EAF-2566-4841-84FF-2C499AC16398}" destId="{F4D1BEAB-C0A9-4CD2-A2BF-FB412750F367}" srcOrd="1" destOrd="0" presId="urn:microsoft.com/office/officeart/2005/8/layout/target3"/>
    <dgm:cxn modelId="{D8B36277-F63D-40E8-9FEF-5F49DC46361D}" type="presParOf" srcId="{9CFC1CAD-7A66-40AF-8142-90C676958945}" destId="{43BE06F0-36B9-405F-BB1C-AB2F5D644DCB}" srcOrd="0" destOrd="0" presId="urn:microsoft.com/office/officeart/2005/8/layout/target3"/>
    <dgm:cxn modelId="{F23A8AFF-EAE9-40CC-B8B2-466EE9CE5DAE}" type="presParOf" srcId="{9CFC1CAD-7A66-40AF-8142-90C676958945}" destId="{33B7C360-EB16-4D31-B784-5260700CC378}" srcOrd="1" destOrd="0" presId="urn:microsoft.com/office/officeart/2005/8/layout/target3"/>
    <dgm:cxn modelId="{A07F1A57-FB1B-46DA-8A72-6107612A6F2C}" type="presParOf" srcId="{9CFC1CAD-7A66-40AF-8142-90C676958945}" destId="{FC01626B-9F9D-4054-A29F-D0A89BE87A1B}" srcOrd="2" destOrd="0" presId="urn:microsoft.com/office/officeart/2005/8/layout/target3"/>
    <dgm:cxn modelId="{36656949-36BB-4A1C-8B70-72250CF33001}" type="presParOf" srcId="{9CFC1CAD-7A66-40AF-8142-90C676958945}" destId="{F4D1BEAB-C0A9-4CD2-A2BF-FB412750F36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ADE262-8DD1-4F0D-BC0B-CC975A95E9BF}"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tr-TR"/>
        </a:p>
      </dgm:t>
    </dgm:pt>
    <dgm:pt modelId="{63647A91-5FEC-4D9D-81B7-7C041C5816F9}">
      <dgm:prSet/>
      <dgm:spPr/>
      <dgm:t>
        <a:bodyPr/>
        <a:lstStyle/>
        <a:p>
          <a:pPr rtl="0"/>
          <a:r>
            <a:rPr lang="tr-TR" b="1" dirty="0" smtClean="0"/>
            <a:t>Sınav tedbir hizmetinin alınabilmesi için; </a:t>
          </a:r>
          <a:endParaRPr lang="tr-TR" b="1" dirty="0"/>
        </a:p>
      </dgm:t>
    </dgm:pt>
    <dgm:pt modelId="{CBDD5C81-B128-4369-AC1B-F6DDA9152C82}" type="parTrans" cxnId="{EB0BC4C3-34D2-428F-9B7C-AE83A906656E}">
      <dgm:prSet/>
      <dgm:spPr/>
      <dgm:t>
        <a:bodyPr/>
        <a:lstStyle/>
        <a:p>
          <a:endParaRPr lang="tr-TR"/>
        </a:p>
      </dgm:t>
    </dgm:pt>
    <dgm:pt modelId="{0607BDD6-93BD-4F66-A4C7-EDE7A83B05B6}" type="sibTrans" cxnId="{EB0BC4C3-34D2-428F-9B7C-AE83A906656E}">
      <dgm:prSet/>
      <dgm:spPr/>
      <dgm:t>
        <a:bodyPr/>
        <a:lstStyle/>
        <a:p>
          <a:endParaRPr lang="tr-TR"/>
        </a:p>
      </dgm:t>
    </dgm:pt>
    <dgm:pt modelId="{26BEC748-09BC-4343-AAEC-C8A6C285F478}">
      <dgm:prSet/>
      <dgm:spPr/>
      <dgm:t>
        <a:bodyPr/>
        <a:lstStyle/>
        <a:p>
          <a:pPr rtl="0"/>
          <a:r>
            <a:rPr lang="tr-TR" smtClean="0"/>
            <a:t>Okul müdürlüğü, velinin/vasinin görüşünü de alarak öğrencilerin sınav hizmetiyle ilgili işlemlerinin takibinden birinci derecede sorumludur.  </a:t>
          </a:r>
          <a:endParaRPr lang="tr-TR"/>
        </a:p>
      </dgm:t>
    </dgm:pt>
    <dgm:pt modelId="{FB618A7D-D46F-4177-A123-C30B6BD5DE7E}" type="parTrans" cxnId="{17A04AF0-40DB-489D-8088-82662CA3683E}">
      <dgm:prSet/>
      <dgm:spPr/>
      <dgm:t>
        <a:bodyPr/>
        <a:lstStyle/>
        <a:p>
          <a:endParaRPr lang="tr-TR"/>
        </a:p>
      </dgm:t>
    </dgm:pt>
    <dgm:pt modelId="{B7ED817A-1B11-4CDF-90A6-21A04AC78BAB}" type="sibTrans" cxnId="{17A04AF0-40DB-489D-8088-82662CA3683E}">
      <dgm:prSet/>
      <dgm:spPr/>
      <dgm:t>
        <a:bodyPr/>
        <a:lstStyle/>
        <a:p>
          <a:endParaRPr lang="tr-TR"/>
        </a:p>
      </dgm:t>
    </dgm:pt>
    <dgm:pt modelId="{375F1E4F-6181-4C6C-ACE2-1A77E5443479}">
      <dgm:prSet/>
      <dgm:spPr/>
      <dgm:t>
        <a:bodyPr/>
        <a:lstStyle/>
        <a:p>
          <a:pPr rtl="0"/>
          <a:r>
            <a:rPr lang="tr-TR" smtClean="0"/>
            <a:t>Öğrencinin alacağı sınav tedbir hizmeti, velinin/vasinin görüşüne ve yetersizlik alanına uygun olarak okul müdürlüğü tarafından tespit edilerek ilgili RAM’a bildirilecektir.  </a:t>
          </a:r>
          <a:endParaRPr lang="tr-TR"/>
        </a:p>
      </dgm:t>
    </dgm:pt>
    <dgm:pt modelId="{417C55CF-F451-45CE-BB67-0029827BA897}" type="parTrans" cxnId="{8992FC4E-A092-4396-BF24-1AD2BD0B0517}">
      <dgm:prSet/>
      <dgm:spPr/>
      <dgm:t>
        <a:bodyPr/>
        <a:lstStyle/>
        <a:p>
          <a:endParaRPr lang="tr-TR"/>
        </a:p>
      </dgm:t>
    </dgm:pt>
    <dgm:pt modelId="{06E77D6E-489B-46A3-B09D-2B890AD347DE}" type="sibTrans" cxnId="{8992FC4E-A092-4396-BF24-1AD2BD0B0517}">
      <dgm:prSet/>
      <dgm:spPr/>
      <dgm:t>
        <a:bodyPr/>
        <a:lstStyle/>
        <a:p>
          <a:endParaRPr lang="tr-TR"/>
        </a:p>
      </dgm:t>
    </dgm:pt>
    <dgm:pt modelId="{25404489-BD51-4E4C-947F-F43988076558}">
      <dgm:prSet/>
      <dgm:spPr/>
      <dgm:t>
        <a:bodyPr/>
        <a:lstStyle/>
        <a:p>
          <a:pPr rtl="0"/>
          <a:r>
            <a:rPr lang="tr-TR" smtClean="0"/>
            <a:t>Öğrencilere sınav tedbir hizmetinin sağlanabilmesi için RAM müdürlükleri tarafından bu öğrencilerin MEBBİS-RAM modülünde </a:t>
          </a:r>
          <a:r>
            <a:rPr lang="tr-TR" b="1" smtClean="0"/>
            <a:t>özel eğitim ihtiyacı olan öğrenci olarak tanılanmış olması</a:t>
          </a:r>
          <a:r>
            <a:rPr lang="tr-TR" smtClean="0"/>
            <a:t> gerekmektedir. </a:t>
          </a:r>
          <a:endParaRPr lang="tr-TR"/>
        </a:p>
      </dgm:t>
    </dgm:pt>
    <dgm:pt modelId="{968E7532-B442-4986-B8D4-D4F22C958725}" type="parTrans" cxnId="{2F43F927-9C55-482A-81FA-2FC58AED8940}">
      <dgm:prSet/>
      <dgm:spPr/>
      <dgm:t>
        <a:bodyPr/>
        <a:lstStyle/>
        <a:p>
          <a:endParaRPr lang="tr-TR"/>
        </a:p>
      </dgm:t>
    </dgm:pt>
    <dgm:pt modelId="{15F59359-80F3-432F-9223-F5D39298260E}" type="sibTrans" cxnId="{2F43F927-9C55-482A-81FA-2FC58AED8940}">
      <dgm:prSet/>
      <dgm:spPr/>
      <dgm:t>
        <a:bodyPr/>
        <a:lstStyle/>
        <a:p>
          <a:endParaRPr lang="tr-TR"/>
        </a:p>
      </dgm:t>
    </dgm:pt>
    <dgm:pt modelId="{84366632-18EA-48AB-B421-0EB72A169CD5}" type="pres">
      <dgm:prSet presAssocID="{55ADE262-8DD1-4F0D-BC0B-CC975A95E9BF}" presName="Name0" presStyleCnt="0">
        <dgm:presLayoutVars>
          <dgm:chMax val="7"/>
          <dgm:dir/>
          <dgm:animLvl val="lvl"/>
          <dgm:resizeHandles val="exact"/>
        </dgm:presLayoutVars>
      </dgm:prSet>
      <dgm:spPr/>
      <dgm:t>
        <a:bodyPr/>
        <a:lstStyle/>
        <a:p>
          <a:endParaRPr lang="tr-TR"/>
        </a:p>
      </dgm:t>
    </dgm:pt>
    <dgm:pt modelId="{65702819-2348-4FA6-8B9C-7FEEADA76B45}" type="pres">
      <dgm:prSet presAssocID="{63647A91-5FEC-4D9D-81B7-7C041C5816F9}" presName="circle1" presStyleLbl="node1" presStyleIdx="0" presStyleCnt="4"/>
      <dgm:spPr/>
    </dgm:pt>
    <dgm:pt modelId="{205695C1-B57E-43FF-94D9-CB6508E1D10A}" type="pres">
      <dgm:prSet presAssocID="{63647A91-5FEC-4D9D-81B7-7C041C5816F9}" presName="space" presStyleCnt="0"/>
      <dgm:spPr/>
    </dgm:pt>
    <dgm:pt modelId="{9E9E6E34-17AD-4AE8-9F6C-3EE2B1833C8D}" type="pres">
      <dgm:prSet presAssocID="{63647A91-5FEC-4D9D-81B7-7C041C5816F9}" presName="rect1" presStyleLbl="alignAcc1" presStyleIdx="0" presStyleCnt="4"/>
      <dgm:spPr/>
      <dgm:t>
        <a:bodyPr/>
        <a:lstStyle/>
        <a:p>
          <a:endParaRPr lang="tr-TR"/>
        </a:p>
      </dgm:t>
    </dgm:pt>
    <dgm:pt modelId="{C0352644-8C5B-45FC-B2A1-E286E950DDA4}" type="pres">
      <dgm:prSet presAssocID="{26BEC748-09BC-4343-AAEC-C8A6C285F478}" presName="vertSpace2" presStyleLbl="node1" presStyleIdx="0" presStyleCnt="4"/>
      <dgm:spPr/>
    </dgm:pt>
    <dgm:pt modelId="{D404D089-DD35-4F6D-AA48-5A1CEB6B99F8}" type="pres">
      <dgm:prSet presAssocID="{26BEC748-09BC-4343-AAEC-C8A6C285F478}" presName="circle2" presStyleLbl="node1" presStyleIdx="1" presStyleCnt="4"/>
      <dgm:spPr/>
    </dgm:pt>
    <dgm:pt modelId="{9BDCF1CF-2D60-4DB7-8E99-9E67EE6FDF28}" type="pres">
      <dgm:prSet presAssocID="{26BEC748-09BC-4343-AAEC-C8A6C285F478}" presName="rect2" presStyleLbl="alignAcc1" presStyleIdx="1" presStyleCnt="4"/>
      <dgm:spPr/>
      <dgm:t>
        <a:bodyPr/>
        <a:lstStyle/>
        <a:p>
          <a:endParaRPr lang="tr-TR"/>
        </a:p>
      </dgm:t>
    </dgm:pt>
    <dgm:pt modelId="{1C47AB99-82AD-4DF0-8332-38E460DFD670}" type="pres">
      <dgm:prSet presAssocID="{375F1E4F-6181-4C6C-ACE2-1A77E5443479}" presName="vertSpace3" presStyleLbl="node1" presStyleIdx="1" presStyleCnt="4"/>
      <dgm:spPr/>
    </dgm:pt>
    <dgm:pt modelId="{86E484D1-24DA-4168-9FFC-210201DE97D9}" type="pres">
      <dgm:prSet presAssocID="{375F1E4F-6181-4C6C-ACE2-1A77E5443479}" presName="circle3" presStyleLbl="node1" presStyleIdx="2" presStyleCnt="4"/>
      <dgm:spPr/>
    </dgm:pt>
    <dgm:pt modelId="{C85EADB0-5123-49B9-A1E7-C69173A2AB35}" type="pres">
      <dgm:prSet presAssocID="{375F1E4F-6181-4C6C-ACE2-1A77E5443479}" presName="rect3" presStyleLbl="alignAcc1" presStyleIdx="2" presStyleCnt="4"/>
      <dgm:spPr/>
      <dgm:t>
        <a:bodyPr/>
        <a:lstStyle/>
        <a:p>
          <a:endParaRPr lang="tr-TR"/>
        </a:p>
      </dgm:t>
    </dgm:pt>
    <dgm:pt modelId="{1F4ABF6A-BB2A-48CB-98F4-700128E94F75}" type="pres">
      <dgm:prSet presAssocID="{25404489-BD51-4E4C-947F-F43988076558}" presName="vertSpace4" presStyleLbl="node1" presStyleIdx="2" presStyleCnt="4"/>
      <dgm:spPr/>
    </dgm:pt>
    <dgm:pt modelId="{B8086AF7-2A43-4A79-A8B1-1FDDB07412A7}" type="pres">
      <dgm:prSet presAssocID="{25404489-BD51-4E4C-947F-F43988076558}" presName="circle4" presStyleLbl="node1" presStyleIdx="3" presStyleCnt="4"/>
      <dgm:spPr/>
    </dgm:pt>
    <dgm:pt modelId="{F2A260A7-FBBD-4000-B4DC-1C9843F7B92A}" type="pres">
      <dgm:prSet presAssocID="{25404489-BD51-4E4C-947F-F43988076558}" presName="rect4" presStyleLbl="alignAcc1" presStyleIdx="3" presStyleCnt="4"/>
      <dgm:spPr/>
      <dgm:t>
        <a:bodyPr/>
        <a:lstStyle/>
        <a:p>
          <a:endParaRPr lang="tr-TR"/>
        </a:p>
      </dgm:t>
    </dgm:pt>
    <dgm:pt modelId="{EA801DA9-3DFF-4960-A6A5-699F46DB8ACF}" type="pres">
      <dgm:prSet presAssocID="{63647A91-5FEC-4D9D-81B7-7C041C5816F9}" presName="rect1ParTxNoCh" presStyleLbl="alignAcc1" presStyleIdx="3" presStyleCnt="4">
        <dgm:presLayoutVars>
          <dgm:chMax val="1"/>
          <dgm:bulletEnabled val="1"/>
        </dgm:presLayoutVars>
      </dgm:prSet>
      <dgm:spPr/>
      <dgm:t>
        <a:bodyPr/>
        <a:lstStyle/>
        <a:p>
          <a:endParaRPr lang="tr-TR"/>
        </a:p>
      </dgm:t>
    </dgm:pt>
    <dgm:pt modelId="{52A8F7F3-ABE9-4BE8-BFF8-B00D80BFAEAF}" type="pres">
      <dgm:prSet presAssocID="{26BEC748-09BC-4343-AAEC-C8A6C285F478}" presName="rect2ParTxNoCh" presStyleLbl="alignAcc1" presStyleIdx="3" presStyleCnt="4">
        <dgm:presLayoutVars>
          <dgm:chMax val="1"/>
          <dgm:bulletEnabled val="1"/>
        </dgm:presLayoutVars>
      </dgm:prSet>
      <dgm:spPr/>
      <dgm:t>
        <a:bodyPr/>
        <a:lstStyle/>
        <a:p>
          <a:endParaRPr lang="tr-TR"/>
        </a:p>
      </dgm:t>
    </dgm:pt>
    <dgm:pt modelId="{670DC987-EB0C-4487-A54D-11FDFD81E92B}" type="pres">
      <dgm:prSet presAssocID="{375F1E4F-6181-4C6C-ACE2-1A77E5443479}" presName="rect3ParTxNoCh" presStyleLbl="alignAcc1" presStyleIdx="3" presStyleCnt="4">
        <dgm:presLayoutVars>
          <dgm:chMax val="1"/>
          <dgm:bulletEnabled val="1"/>
        </dgm:presLayoutVars>
      </dgm:prSet>
      <dgm:spPr/>
      <dgm:t>
        <a:bodyPr/>
        <a:lstStyle/>
        <a:p>
          <a:endParaRPr lang="tr-TR"/>
        </a:p>
      </dgm:t>
    </dgm:pt>
    <dgm:pt modelId="{42A960C8-1486-4D7A-ABC9-54ADFB5FD2C0}" type="pres">
      <dgm:prSet presAssocID="{25404489-BD51-4E4C-947F-F43988076558}" presName="rect4ParTxNoCh" presStyleLbl="alignAcc1" presStyleIdx="3" presStyleCnt="4">
        <dgm:presLayoutVars>
          <dgm:chMax val="1"/>
          <dgm:bulletEnabled val="1"/>
        </dgm:presLayoutVars>
      </dgm:prSet>
      <dgm:spPr/>
      <dgm:t>
        <a:bodyPr/>
        <a:lstStyle/>
        <a:p>
          <a:endParaRPr lang="tr-TR"/>
        </a:p>
      </dgm:t>
    </dgm:pt>
  </dgm:ptLst>
  <dgm:cxnLst>
    <dgm:cxn modelId="{6C9085D2-D4EB-41E2-B25A-FA1124338900}" type="presOf" srcId="{63647A91-5FEC-4D9D-81B7-7C041C5816F9}" destId="{EA801DA9-3DFF-4960-A6A5-699F46DB8ACF}" srcOrd="1" destOrd="0" presId="urn:microsoft.com/office/officeart/2005/8/layout/target3"/>
    <dgm:cxn modelId="{44B4445B-BF8C-40E7-9430-9FCC7FDBCF52}" type="presOf" srcId="{55ADE262-8DD1-4F0D-BC0B-CC975A95E9BF}" destId="{84366632-18EA-48AB-B421-0EB72A169CD5}" srcOrd="0" destOrd="0" presId="urn:microsoft.com/office/officeart/2005/8/layout/target3"/>
    <dgm:cxn modelId="{801F63F4-1FED-4CEE-917C-BACE91B4094B}" type="presOf" srcId="{26BEC748-09BC-4343-AAEC-C8A6C285F478}" destId="{52A8F7F3-ABE9-4BE8-BFF8-B00D80BFAEAF}" srcOrd="1" destOrd="0" presId="urn:microsoft.com/office/officeart/2005/8/layout/target3"/>
    <dgm:cxn modelId="{8992FC4E-A092-4396-BF24-1AD2BD0B0517}" srcId="{55ADE262-8DD1-4F0D-BC0B-CC975A95E9BF}" destId="{375F1E4F-6181-4C6C-ACE2-1A77E5443479}" srcOrd="2" destOrd="0" parTransId="{417C55CF-F451-45CE-BB67-0029827BA897}" sibTransId="{06E77D6E-489B-46A3-B09D-2B890AD347DE}"/>
    <dgm:cxn modelId="{5AE54932-167B-4C49-9FBF-471C4A9E404D}" type="presOf" srcId="{25404489-BD51-4E4C-947F-F43988076558}" destId="{42A960C8-1486-4D7A-ABC9-54ADFB5FD2C0}" srcOrd="1" destOrd="0" presId="urn:microsoft.com/office/officeart/2005/8/layout/target3"/>
    <dgm:cxn modelId="{E5001B3A-C873-401B-A366-29767B32AECE}" type="presOf" srcId="{25404489-BD51-4E4C-947F-F43988076558}" destId="{F2A260A7-FBBD-4000-B4DC-1C9843F7B92A}" srcOrd="0" destOrd="0" presId="urn:microsoft.com/office/officeart/2005/8/layout/target3"/>
    <dgm:cxn modelId="{BF9401BC-F4A1-4C48-A6F5-57B8EFDD579C}" type="presOf" srcId="{375F1E4F-6181-4C6C-ACE2-1A77E5443479}" destId="{C85EADB0-5123-49B9-A1E7-C69173A2AB35}" srcOrd="0" destOrd="0" presId="urn:microsoft.com/office/officeart/2005/8/layout/target3"/>
    <dgm:cxn modelId="{FEB62A55-2A0B-45A0-A24F-274571AD7668}" type="presOf" srcId="{375F1E4F-6181-4C6C-ACE2-1A77E5443479}" destId="{670DC987-EB0C-4487-A54D-11FDFD81E92B}" srcOrd="1" destOrd="0" presId="urn:microsoft.com/office/officeart/2005/8/layout/target3"/>
    <dgm:cxn modelId="{EB0BC4C3-34D2-428F-9B7C-AE83A906656E}" srcId="{55ADE262-8DD1-4F0D-BC0B-CC975A95E9BF}" destId="{63647A91-5FEC-4D9D-81B7-7C041C5816F9}" srcOrd="0" destOrd="0" parTransId="{CBDD5C81-B128-4369-AC1B-F6DDA9152C82}" sibTransId="{0607BDD6-93BD-4F66-A4C7-EDE7A83B05B6}"/>
    <dgm:cxn modelId="{17A04AF0-40DB-489D-8088-82662CA3683E}" srcId="{55ADE262-8DD1-4F0D-BC0B-CC975A95E9BF}" destId="{26BEC748-09BC-4343-AAEC-C8A6C285F478}" srcOrd="1" destOrd="0" parTransId="{FB618A7D-D46F-4177-A123-C30B6BD5DE7E}" sibTransId="{B7ED817A-1B11-4CDF-90A6-21A04AC78BAB}"/>
    <dgm:cxn modelId="{2F43F927-9C55-482A-81FA-2FC58AED8940}" srcId="{55ADE262-8DD1-4F0D-BC0B-CC975A95E9BF}" destId="{25404489-BD51-4E4C-947F-F43988076558}" srcOrd="3" destOrd="0" parTransId="{968E7532-B442-4986-B8D4-D4F22C958725}" sibTransId="{15F59359-80F3-432F-9223-F5D39298260E}"/>
    <dgm:cxn modelId="{91F3010C-28A1-402C-AA89-454D6751EE9F}" type="presOf" srcId="{26BEC748-09BC-4343-AAEC-C8A6C285F478}" destId="{9BDCF1CF-2D60-4DB7-8E99-9E67EE6FDF28}" srcOrd="0" destOrd="0" presId="urn:microsoft.com/office/officeart/2005/8/layout/target3"/>
    <dgm:cxn modelId="{58EE2B32-A8BC-4AC4-A768-F85C61A0C4CF}" type="presOf" srcId="{63647A91-5FEC-4D9D-81B7-7C041C5816F9}" destId="{9E9E6E34-17AD-4AE8-9F6C-3EE2B1833C8D}" srcOrd="0" destOrd="0" presId="urn:microsoft.com/office/officeart/2005/8/layout/target3"/>
    <dgm:cxn modelId="{E227D2EC-63AA-4B5D-B2BE-BC0B0104B9A6}" type="presParOf" srcId="{84366632-18EA-48AB-B421-0EB72A169CD5}" destId="{65702819-2348-4FA6-8B9C-7FEEADA76B45}" srcOrd="0" destOrd="0" presId="urn:microsoft.com/office/officeart/2005/8/layout/target3"/>
    <dgm:cxn modelId="{8F986D1F-4304-4B55-811E-C76F1C667777}" type="presParOf" srcId="{84366632-18EA-48AB-B421-0EB72A169CD5}" destId="{205695C1-B57E-43FF-94D9-CB6508E1D10A}" srcOrd="1" destOrd="0" presId="urn:microsoft.com/office/officeart/2005/8/layout/target3"/>
    <dgm:cxn modelId="{334F67FA-3276-4B85-AA39-B1C298989C48}" type="presParOf" srcId="{84366632-18EA-48AB-B421-0EB72A169CD5}" destId="{9E9E6E34-17AD-4AE8-9F6C-3EE2B1833C8D}" srcOrd="2" destOrd="0" presId="urn:microsoft.com/office/officeart/2005/8/layout/target3"/>
    <dgm:cxn modelId="{D4C2CC9A-835F-461E-B8EE-40F3C76802B9}" type="presParOf" srcId="{84366632-18EA-48AB-B421-0EB72A169CD5}" destId="{C0352644-8C5B-45FC-B2A1-E286E950DDA4}" srcOrd="3" destOrd="0" presId="urn:microsoft.com/office/officeart/2005/8/layout/target3"/>
    <dgm:cxn modelId="{E15CEC6A-F20A-4A0A-B1E1-F478C8821E68}" type="presParOf" srcId="{84366632-18EA-48AB-B421-0EB72A169CD5}" destId="{D404D089-DD35-4F6D-AA48-5A1CEB6B99F8}" srcOrd="4" destOrd="0" presId="urn:microsoft.com/office/officeart/2005/8/layout/target3"/>
    <dgm:cxn modelId="{9FAE9763-CCF0-465F-BE5C-7BCBAC57DE1F}" type="presParOf" srcId="{84366632-18EA-48AB-B421-0EB72A169CD5}" destId="{9BDCF1CF-2D60-4DB7-8E99-9E67EE6FDF28}" srcOrd="5" destOrd="0" presId="urn:microsoft.com/office/officeart/2005/8/layout/target3"/>
    <dgm:cxn modelId="{186B2EDD-53E9-412D-9765-E9D756B978CB}" type="presParOf" srcId="{84366632-18EA-48AB-B421-0EB72A169CD5}" destId="{1C47AB99-82AD-4DF0-8332-38E460DFD670}" srcOrd="6" destOrd="0" presId="urn:microsoft.com/office/officeart/2005/8/layout/target3"/>
    <dgm:cxn modelId="{DF49E385-7F18-4AB1-8648-D094357B7368}" type="presParOf" srcId="{84366632-18EA-48AB-B421-0EB72A169CD5}" destId="{86E484D1-24DA-4168-9FFC-210201DE97D9}" srcOrd="7" destOrd="0" presId="urn:microsoft.com/office/officeart/2005/8/layout/target3"/>
    <dgm:cxn modelId="{AB2A4BC9-7C7A-427D-8E09-3F824258D890}" type="presParOf" srcId="{84366632-18EA-48AB-B421-0EB72A169CD5}" destId="{C85EADB0-5123-49B9-A1E7-C69173A2AB35}" srcOrd="8" destOrd="0" presId="urn:microsoft.com/office/officeart/2005/8/layout/target3"/>
    <dgm:cxn modelId="{EA782541-834F-4F1D-963F-1B847F2D7FCC}" type="presParOf" srcId="{84366632-18EA-48AB-B421-0EB72A169CD5}" destId="{1F4ABF6A-BB2A-48CB-98F4-700128E94F75}" srcOrd="9" destOrd="0" presId="urn:microsoft.com/office/officeart/2005/8/layout/target3"/>
    <dgm:cxn modelId="{084C3B2D-6970-413C-A5F2-D277E238F5F5}" type="presParOf" srcId="{84366632-18EA-48AB-B421-0EB72A169CD5}" destId="{B8086AF7-2A43-4A79-A8B1-1FDDB07412A7}" srcOrd="10" destOrd="0" presId="urn:microsoft.com/office/officeart/2005/8/layout/target3"/>
    <dgm:cxn modelId="{D9A87368-F715-4316-B0A7-F0B8C1AD4850}" type="presParOf" srcId="{84366632-18EA-48AB-B421-0EB72A169CD5}" destId="{F2A260A7-FBBD-4000-B4DC-1C9843F7B92A}" srcOrd="11" destOrd="0" presId="urn:microsoft.com/office/officeart/2005/8/layout/target3"/>
    <dgm:cxn modelId="{DE468730-88DD-4015-9876-C09142E74C85}" type="presParOf" srcId="{84366632-18EA-48AB-B421-0EB72A169CD5}" destId="{EA801DA9-3DFF-4960-A6A5-699F46DB8ACF}" srcOrd="12" destOrd="0" presId="urn:microsoft.com/office/officeart/2005/8/layout/target3"/>
    <dgm:cxn modelId="{830EF9D5-AB3B-422C-9896-5E163B42A640}" type="presParOf" srcId="{84366632-18EA-48AB-B421-0EB72A169CD5}" destId="{52A8F7F3-ABE9-4BE8-BFF8-B00D80BFAEAF}" srcOrd="13" destOrd="0" presId="urn:microsoft.com/office/officeart/2005/8/layout/target3"/>
    <dgm:cxn modelId="{43BAEB41-0A7F-48C3-A6A8-A6772623729F}" type="presParOf" srcId="{84366632-18EA-48AB-B421-0EB72A169CD5}" destId="{670DC987-EB0C-4487-A54D-11FDFD81E92B}" srcOrd="14" destOrd="0" presId="urn:microsoft.com/office/officeart/2005/8/layout/target3"/>
    <dgm:cxn modelId="{4EA45FFD-B063-42B2-9BB7-EC63FBB05ABA}" type="presParOf" srcId="{84366632-18EA-48AB-B421-0EB72A169CD5}" destId="{42A960C8-1486-4D7A-ABC9-54ADFB5FD2C0}"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F26B652-DCBA-4C1D-8055-E415F42EB04F}"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tr-TR"/>
        </a:p>
      </dgm:t>
    </dgm:pt>
    <dgm:pt modelId="{49111BD3-636E-4045-AA8F-AB6D64E6E994}">
      <dgm:prSet/>
      <dgm:spPr/>
      <dgm:t>
        <a:bodyPr/>
        <a:lstStyle/>
        <a:p>
          <a:pPr rtl="0"/>
          <a:r>
            <a:rPr lang="tr-TR" smtClean="0"/>
            <a:t>Özel eğitim ihtiyacı olan öğrencilerin </a:t>
          </a:r>
          <a:r>
            <a:rPr lang="tr-TR" b="1" smtClean="0"/>
            <a:t>EK-2</a:t>
          </a:r>
          <a:r>
            <a:rPr lang="tr-TR" smtClean="0"/>
            <a:t> “Sınav Tedbir Hizmetleri Bildirim Formu” ile gönderilen bilgilerinin MEBBİS-RAM modülüne işlendiğine dair belge, RAM müdürlükleri tarafından okul müdürlüklerine gönderilecektir.</a:t>
          </a:r>
          <a:endParaRPr lang="tr-TR"/>
        </a:p>
      </dgm:t>
    </dgm:pt>
    <dgm:pt modelId="{CAC4E130-021F-4941-BCB6-33DECCEE5132}" type="parTrans" cxnId="{F18A04CF-4F8E-4322-8B9A-C2BE0303B1AE}">
      <dgm:prSet/>
      <dgm:spPr/>
      <dgm:t>
        <a:bodyPr/>
        <a:lstStyle/>
        <a:p>
          <a:endParaRPr lang="tr-TR"/>
        </a:p>
      </dgm:t>
    </dgm:pt>
    <dgm:pt modelId="{178A195D-3330-40A6-B49A-335FB7FAB60F}" type="sibTrans" cxnId="{F18A04CF-4F8E-4322-8B9A-C2BE0303B1AE}">
      <dgm:prSet/>
      <dgm:spPr/>
      <dgm:t>
        <a:bodyPr/>
        <a:lstStyle/>
        <a:p>
          <a:endParaRPr lang="tr-TR"/>
        </a:p>
      </dgm:t>
    </dgm:pt>
    <dgm:pt modelId="{98630F61-C149-4C4B-A56C-8B0D06FC08B5}">
      <dgm:prSet/>
      <dgm:spPr/>
      <dgm:t>
        <a:bodyPr/>
        <a:lstStyle/>
        <a:p>
          <a:pPr rtl="0"/>
          <a:r>
            <a:rPr lang="tr-TR" smtClean="0"/>
            <a:t>Okul müdürlükleri tarafından RAM müdürlüklerine gönderilen </a:t>
          </a:r>
          <a:r>
            <a:rPr lang="tr-TR" b="1" smtClean="0"/>
            <a:t>EK-2</a:t>
          </a:r>
          <a:r>
            <a:rPr lang="tr-TR" smtClean="0"/>
            <a:t> formları, RAM müdürlükleri tarafından saklanacak, ÖDSGM’ye gönderilmeyecektir. </a:t>
          </a:r>
          <a:endParaRPr lang="tr-TR"/>
        </a:p>
      </dgm:t>
    </dgm:pt>
    <dgm:pt modelId="{6A1B4E00-8086-41F9-A7AE-AFAEE2103EDA}" type="parTrans" cxnId="{DA822ECF-D5BD-4FF4-980D-E84720482EFC}">
      <dgm:prSet/>
      <dgm:spPr/>
      <dgm:t>
        <a:bodyPr/>
        <a:lstStyle/>
        <a:p>
          <a:endParaRPr lang="tr-TR"/>
        </a:p>
      </dgm:t>
    </dgm:pt>
    <dgm:pt modelId="{DCA34B0C-A1AC-456B-A8D4-7D04C20F8A4D}" type="sibTrans" cxnId="{DA822ECF-D5BD-4FF4-980D-E84720482EFC}">
      <dgm:prSet/>
      <dgm:spPr/>
      <dgm:t>
        <a:bodyPr/>
        <a:lstStyle/>
        <a:p>
          <a:endParaRPr lang="tr-TR"/>
        </a:p>
      </dgm:t>
    </dgm:pt>
    <dgm:pt modelId="{0B84A12E-6350-45DC-AC35-15E271892A99}">
      <dgm:prSet/>
      <dgm:spPr/>
      <dgm:t>
        <a:bodyPr/>
        <a:lstStyle/>
        <a:p>
          <a:pPr rtl="0"/>
          <a:r>
            <a:rPr lang="tr-TR" smtClean="0"/>
            <a:t>RAM adreslerine ilişkin bilgilere </a:t>
          </a:r>
          <a:r>
            <a:rPr lang="tr-TR" u="sng" smtClean="0">
              <a:hlinkClick xmlns:r="http://schemas.openxmlformats.org/officeDocument/2006/relationships" r:id="rId1"/>
            </a:rPr>
            <a:t>http://orgm.meb.gov.tr</a:t>
          </a:r>
          <a:r>
            <a:rPr lang="tr-TR" smtClean="0">
              <a:hlinkClick xmlns:r="http://schemas.openxmlformats.org/officeDocument/2006/relationships" r:id="rId1"/>
            </a:rPr>
            <a:t> </a:t>
          </a:r>
          <a:r>
            <a:rPr lang="tr-TR" smtClean="0"/>
            <a:t>internet adresinden ulaşılabilecektir. </a:t>
          </a:r>
          <a:endParaRPr lang="tr-TR"/>
        </a:p>
      </dgm:t>
    </dgm:pt>
    <dgm:pt modelId="{E73CB036-B5FA-4B5F-9367-BD94F6A2CB1F}" type="parTrans" cxnId="{CC4C73B5-897F-49E5-973B-1E7DD05BA76E}">
      <dgm:prSet/>
      <dgm:spPr/>
      <dgm:t>
        <a:bodyPr/>
        <a:lstStyle/>
        <a:p>
          <a:endParaRPr lang="tr-TR"/>
        </a:p>
      </dgm:t>
    </dgm:pt>
    <dgm:pt modelId="{6A0DF9BE-DB57-4196-B45F-06AFA6647C0F}" type="sibTrans" cxnId="{CC4C73B5-897F-49E5-973B-1E7DD05BA76E}">
      <dgm:prSet/>
      <dgm:spPr/>
      <dgm:t>
        <a:bodyPr/>
        <a:lstStyle/>
        <a:p>
          <a:endParaRPr lang="tr-TR"/>
        </a:p>
      </dgm:t>
    </dgm:pt>
    <dgm:pt modelId="{8C83DF9A-83D1-4671-BFC6-9B839CEF0366}" type="pres">
      <dgm:prSet presAssocID="{3F26B652-DCBA-4C1D-8055-E415F42EB04F}" presName="Name0" presStyleCnt="0">
        <dgm:presLayoutVars>
          <dgm:chMax val="7"/>
          <dgm:dir/>
          <dgm:animLvl val="lvl"/>
          <dgm:resizeHandles val="exact"/>
        </dgm:presLayoutVars>
      </dgm:prSet>
      <dgm:spPr/>
      <dgm:t>
        <a:bodyPr/>
        <a:lstStyle/>
        <a:p>
          <a:endParaRPr lang="tr-TR"/>
        </a:p>
      </dgm:t>
    </dgm:pt>
    <dgm:pt modelId="{85C6E03B-D1EE-4E12-93F0-455CCB037402}" type="pres">
      <dgm:prSet presAssocID="{49111BD3-636E-4045-AA8F-AB6D64E6E994}" presName="circle1" presStyleLbl="node1" presStyleIdx="0" presStyleCnt="3"/>
      <dgm:spPr/>
    </dgm:pt>
    <dgm:pt modelId="{1E6BBAA5-A25D-404B-BF89-738BBF37C3C2}" type="pres">
      <dgm:prSet presAssocID="{49111BD3-636E-4045-AA8F-AB6D64E6E994}" presName="space" presStyleCnt="0"/>
      <dgm:spPr/>
    </dgm:pt>
    <dgm:pt modelId="{A989739D-8420-4E7F-9546-927637C2DCE2}" type="pres">
      <dgm:prSet presAssocID="{49111BD3-636E-4045-AA8F-AB6D64E6E994}" presName="rect1" presStyleLbl="alignAcc1" presStyleIdx="0" presStyleCnt="3"/>
      <dgm:spPr/>
      <dgm:t>
        <a:bodyPr/>
        <a:lstStyle/>
        <a:p>
          <a:endParaRPr lang="tr-TR"/>
        </a:p>
      </dgm:t>
    </dgm:pt>
    <dgm:pt modelId="{42E5BE01-5A23-46C6-9E0D-DFB69E54BE47}" type="pres">
      <dgm:prSet presAssocID="{98630F61-C149-4C4B-A56C-8B0D06FC08B5}" presName="vertSpace2" presStyleLbl="node1" presStyleIdx="0" presStyleCnt="3"/>
      <dgm:spPr/>
    </dgm:pt>
    <dgm:pt modelId="{4B71F9C3-1DBA-4FD4-B92C-B3DA6AB267EE}" type="pres">
      <dgm:prSet presAssocID="{98630F61-C149-4C4B-A56C-8B0D06FC08B5}" presName="circle2" presStyleLbl="node1" presStyleIdx="1" presStyleCnt="3"/>
      <dgm:spPr/>
    </dgm:pt>
    <dgm:pt modelId="{42191CB9-2E49-499D-85E3-A82017A42296}" type="pres">
      <dgm:prSet presAssocID="{98630F61-C149-4C4B-A56C-8B0D06FC08B5}" presName="rect2" presStyleLbl="alignAcc1" presStyleIdx="1" presStyleCnt="3"/>
      <dgm:spPr/>
      <dgm:t>
        <a:bodyPr/>
        <a:lstStyle/>
        <a:p>
          <a:endParaRPr lang="tr-TR"/>
        </a:p>
      </dgm:t>
    </dgm:pt>
    <dgm:pt modelId="{8AEDF763-BF00-4E2D-9EAE-07B790961E17}" type="pres">
      <dgm:prSet presAssocID="{0B84A12E-6350-45DC-AC35-15E271892A99}" presName="vertSpace3" presStyleLbl="node1" presStyleIdx="1" presStyleCnt="3"/>
      <dgm:spPr/>
    </dgm:pt>
    <dgm:pt modelId="{09150DDE-5D2B-49C8-8B9E-6357F7BA2BA2}" type="pres">
      <dgm:prSet presAssocID="{0B84A12E-6350-45DC-AC35-15E271892A99}" presName="circle3" presStyleLbl="node1" presStyleIdx="2" presStyleCnt="3"/>
      <dgm:spPr/>
    </dgm:pt>
    <dgm:pt modelId="{FF9247F2-76A0-4C9F-9743-25A95E2CBDB1}" type="pres">
      <dgm:prSet presAssocID="{0B84A12E-6350-45DC-AC35-15E271892A99}" presName="rect3" presStyleLbl="alignAcc1" presStyleIdx="2" presStyleCnt="3"/>
      <dgm:spPr/>
      <dgm:t>
        <a:bodyPr/>
        <a:lstStyle/>
        <a:p>
          <a:endParaRPr lang="tr-TR"/>
        </a:p>
      </dgm:t>
    </dgm:pt>
    <dgm:pt modelId="{D394EBCC-191F-42CE-B2EE-62504E0B35A6}" type="pres">
      <dgm:prSet presAssocID="{49111BD3-636E-4045-AA8F-AB6D64E6E994}" presName="rect1ParTxNoCh" presStyleLbl="alignAcc1" presStyleIdx="2" presStyleCnt="3">
        <dgm:presLayoutVars>
          <dgm:chMax val="1"/>
          <dgm:bulletEnabled val="1"/>
        </dgm:presLayoutVars>
      </dgm:prSet>
      <dgm:spPr/>
      <dgm:t>
        <a:bodyPr/>
        <a:lstStyle/>
        <a:p>
          <a:endParaRPr lang="tr-TR"/>
        </a:p>
      </dgm:t>
    </dgm:pt>
    <dgm:pt modelId="{AA82B1B2-0D18-4A73-85F7-69E404790C4F}" type="pres">
      <dgm:prSet presAssocID="{98630F61-C149-4C4B-A56C-8B0D06FC08B5}" presName="rect2ParTxNoCh" presStyleLbl="alignAcc1" presStyleIdx="2" presStyleCnt="3">
        <dgm:presLayoutVars>
          <dgm:chMax val="1"/>
          <dgm:bulletEnabled val="1"/>
        </dgm:presLayoutVars>
      </dgm:prSet>
      <dgm:spPr/>
      <dgm:t>
        <a:bodyPr/>
        <a:lstStyle/>
        <a:p>
          <a:endParaRPr lang="tr-TR"/>
        </a:p>
      </dgm:t>
    </dgm:pt>
    <dgm:pt modelId="{52A48230-0246-44DC-8CB6-FC07A17C2C7E}" type="pres">
      <dgm:prSet presAssocID="{0B84A12E-6350-45DC-AC35-15E271892A99}" presName="rect3ParTxNoCh" presStyleLbl="alignAcc1" presStyleIdx="2" presStyleCnt="3">
        <dgm:presLayoutVars>
          <dgm:chMax val="1"/>
          <dgm:bulletEnabled val="1"/>
        </dgm:presLayoutVars>
      </dgm:prSet>
      <dgm:spPr/>
      <dgm:t>
        <a:bodyPr/>
        <a:lstStyle/>
        <a:p>
          <a:endParaRPr lang="tr-TR"/>
        </a:p>
      </dgm:t>
    </dgm:pt>
  </dgm:ptLst>
  <dgm:cxnLst>
    <dgm:cxn modelId="{CC4C73B5-897F-49E5-973B-1E7DD05BA76E}" srcId="{3F26B652-DCBA-4C1D-8055-E415F42EB04F}" destId="{0B84A12E-6350-45DC-AC35-15E271892A99}" srcOrd="2" destOrd="0" parTransId="{E73CB036-B5FA-4B5F-9367-BD94F6A2CB1F}" sibTransId="{6A0DF9BE-DB57-4196-B45F-06AFA6647C0F}"/>
    <dgm:cxn modelId="{08E7BD77-D3A5-4251-8B79-7A2B31815F03}" type="presOf" srcId="{49111BD3-636E-4045-AA8F-AB6D64E6E994}" destId="{D394EBCC-191F-42CE-B2EE-62504E0B35A6}" srcOrd="1" destOrd="0" presId="urn:microsoft.com/office/officeart/2005/8/layout/target3"/>
    <dgm:cxn modelId="{C1DA2C73-A109-4B46-AD29-0447EDC57D12}" type="presOf" srcId="{49111BD3-636E-4045-AA8F-AB6D64E6E994}" destId="{A989739D-8420-4E7F-9546-927637C2DCE2}" srcOrd="0" destOrd="0" presId="urn:microsoft.com/office/officeart/2005/8/layout/target3"/>
    <dgm:cxn modelId="{DA822ECF-D5BD-4FF4-980D-E84720482EFC}" srcId="{3F26B652-DCBA-4C1D-8055-E415F42EB04F}" destId="{98630F61-C149-4C4B-A56C-8B0D06FC08B5}" srcOrd="1" destOrd="0" parTransId="{6A1B4E00-8086-41F9-A7AE-AFAEE2103EDA}" sibTransId="{DCA34B0C-A1AC-456B-A8D4-7D04C20F8A4D}"/>
    <dgm:cxn modelId="{F18A04CF-4F8E-4322-8B9A-C2BE0303B1AE}" srcId="{3F26B652-DCBA-4C1D-8055-E415F42EB04F}" destId="{49111BD3-636E-4045-AA8F-AB6D64E6E994}" srcOrd="0" destOrd="0" parTransId="{CAC4E130-021F-4941-BCB6-33DECCEE5132}" sibTransId="{178A195D-3330-40A6-B49A-335FB7FAB60F}"/>
    <dgm:cxn modelId="{69ABBCA7-57D1-49D0-8B0B-9C3655808645}" type="presOf" srcId="{0B84A12E-6350-45DC-AC35-15E271892A99}" destId="{FF9247F2-76A0-4C9F-9743-25A95E2CBDB1}" srcOrd="0" destOrd="0" presId="urn:microsoft.com/office/officeart/2005/8/layout/target3"/>
    <dgm:cxn modelId="{C01A0450-388F-4BC9-9621-CAE9A51B4750}" type="presOf" srcId="{3F26B652-DCBA-4C1D-8055-E415F42EB04F}" destId="{8C83DF9A-83D1-4671-BFC6-9B839CEF0366}" srcOrd="0" destOrd="0" presId="urn:microsoft.com/office/officeart/2005/8/layout/target3"/>
    <dgm:cxn modelId="{B380798F-235E-4D13-8497-022A76B3A040}" type="presOf" srcId="{98630F61-C149-4C4B-A56C-8B0D06FC08B5}" destId="{42191CB9-2E49-499D-85E3-A82017A42296}" srcOrd="0" destOrd="0" presId="urn:microsoft.com/office/officeart/2005/8/layout/target3"/>
    <dgm:cxn modelId="{52679586-9915-4388-9B5E-9AE5B393A102}" type="presOf" srcId="{0B84A12E-6350-45DC-AC35-15E271892A99}" destId="{52A48230-0246-44DC-8CB6-FC07A17C2C7E}" srcOrd="1" destOrd="0" presId="urn:microsoft.com/office/officeart/2005/8/layout/target3"/>
    <dgm:cxn modelId="{05DEFB05-0FE7-4FBF-9B9F-6055A9D05964}" type="presOf" srcId="{98630F61-C149-4C4B-A56C-8B0D06FC08B5}" destId="{AA82B1B2-0D18-4A73-85F7-69E404790C4F}" srcOrd="1" destOrd="0" presId="urn:microsoft.com/office/officeart/2005/8/layout/target3"/>
    <dgm:cxn modelId="{2EE5A19F-2D87-4B35-BE72-E94F1C839F7C}" type="presParOf" srcId="{8C83DF9A-83D1-4671-BFC6-9B839CEF0366}" destId="{85C6E03B-D1EE-4E12-93F0-455CCB037402}" srcOrd="0" destOrd="0" presId="urn:microsoft.com/office/officeart/2005/8/layout/target3"/>
    <dgm:cxn modelId="{238B42B2-B77A-4727-8FE2-DAEA258B9425}" type="presParOf" srcId="{8C83DF9A-83D1-4671-BFC6-9B839CEF0366}" destId="{1E6BBAA5-A25D-404B-BF89-738BBF37C3C2}" srcOrd="1" destOrd="0" presId="urn:microsoft.com/office/officeart/2005/8/layout/target3"/>
    <dgm:cxn modelId="{1C960A31-3D75-4B86-9BA9-11DC09D5EB5F}" type="presParOf" srcId="{8C83DF9A-83D1-4671-BFC6-9B839CEF0366}" destId="{A989739D-8420-4E7F-9546-927637C2DCE2}" srcOrd="2" destOrd="0" presId="urn:microsoft.com/office/officeart/2005/8/layout/target3"/>
    <dgm:cxn modelId="{54681908-9613-4FE7-8C49-47FADE66EE3B}" type="presParOf" srcId="{8C83DF9A-83D1-4671-BFC6-9B839CEF0366}" destId="{42E5BE01-5A23-46C6-9E0D-DFB69E54BE47}" srcOrd="3" destOrd="0" presId="urn:microsoft.com/office/officeart/2005/8/layout/target3"/>
    <dgm:cxn modelId="{A70EEA14-17E1-44C1-BD11-92651217C2DB}" type="presParOf" srcId="{8C83DF9A-83D1-4671-BFC6-9B839CEF0366}" destId="{4B71F9C3-1DBA-4FD4-B92C-B3DA6AB267EE}" srcOrd="4" destOrd="0" presId="urn:microsoft.com/office/officeart/2005/8/layout/target3"/>
    <dgm:cxn modelId="{E44F9CA6-522C-47E0-A763-52B765D25C47}" type="presParOf" srcId="{8C83DF9A-83D1-4671-BFC6-9B839CEF0366}" destId="{42191CB9-2E49-499D-85E3-A82017A42296}" srcOrd="5" destOrd="0" presId="urn:microsoft.com/office/officeart/2005/8/layout/target3"/>
    <dgm:cxn modelId="{3215B9C9-A4B9-43AF-8FB7-BD050348FA5D}" type="presParOf" srcId="{8C83DF9A-83D1-4671-BFC6-9B839CEF0366}" destId="{8AEDF763-BF00-4E2D-9EAE-07B790961E17}" srcOrd="6" destOrd="0" presId="urn:microsoft.com/office/officeart/2005/8/layout/target3"/>
    <dgm:cxn modelId="{C2A61FEF-480B-41C0-8822-AA3E6C61392B}" type="presParOf" srcId="{8C83DF9A-83D1-4671-BFC6-9B839CEF0366}" destId="{09150DDE-5D2B-49C8-8B9E-6357F7BA2BA2}" srcOrd="7" destOrd="0" presId="urn:microsoft.com/office/officeart/2005/8/layout/target3"/>
    <dgm:cxn modelId="{2E773CE6-46ED-4A90-89BA-6E367CE6A390}" type="presParOf" srcId="{8C83DF9A-83D1-4671-BFC6-9B839CEF0366}" destId="{FF9247F2-76A0-4C9F-9743-25A95E2CBDB1}" srcOrd="8" destOrd="0" presId="urn:microsoft.com/office/officeart/2005/8/layout/target3"/>
    <dgm:cxn modelId="{309565C0-5314-4A27-99F2-D075DC344384}" type="presParOf" srcId="{8C83DF9A-83D1-4671-BFC6-9B839CEF0366}" destId="{D394EBCC-191F-42CE-B2EE-62504E0B35A6}" srcOrd="9" destOrd="0" presId="urn:microsoft.com/office/officeart/2005/8/layout/target3"/>
    <dgm:cxn modelId="{8D2EFE3E-8F45-4161-B67D-B889EAF2F0F2}" type="presParOf" srcId="{8C83DF9A-83D1-4671-BFC6-9B839CEF0366}" destId="{AA82B1B2-0D18-4A73-85F7-69E404790C4F}" srcOrd="10" destOrd="0" presId="urn:microsoft.com/office/officeart/2005/8/layout/target3"/>
    <dgm:cxn modelId="{B9D71FD8-026F-4E68-B3E3-5908A3B3FBC3}" type="presParOf" srcId="{8C83DF9A-83D1-4671-BFC6-9B839CEF0366}" destId="{52A48230-0246-44DC-8CB6-FC07A17C2C7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D4F78C-C33B-4BEB-8741-6A2A611D57B6}"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tr-TR"/>
        </a:p>
      </dgm:t>
    </dgm:pt>
    <dgm:pt modelId="{217762AA-A965-4DCE-BE9D-A249C5084006}">
      <dgm:prSet/>
      <dgm:spPr/>
      <dgm:t>
        <a:bodyPr/>
        <a:lstStyle/>
        <a:p>
          <a:pPr rtl="0"/>
          <a:r>
            <a:rPr lang="tr-TR" smtClean="0"/>
            <a:t>Açık Öğretim Ortaokuluna devam eden özel eğitim ihtiyacı olan öğrencilere, Açık Öğretim Ortaokulu Müdürlüğünce ÖDSGM'ye yapılan talepler doğrultusunda sınav tedbir hizmeti  verilecektir. </a:t>
          </a:r>
          <a:endParaRPr lang="tr-TR"/>
        </a:p>
      </dgm:t>
    </dgm:pt>
    <dgm:pt modelId="{34199FF4-35A1-41B8-94A8-9C9CE1169723}" type="parTrans" cxnId="{63288BCB-A063-46A4-A78B-20C71D725FE6}">
      <dgm:prSet/>
      <dgm:spPr/>
      <dgm:t>
        <a:bodyPr/>
        <a:lstStyle/>
        <a:p>
          <a:endParaRPr lang="tr-TR"/>
        </a:p>
      </dgm:t>
    </dgm:pt>
    <dgm:pt modelId="{E347A92A-E7C8-455A-9E33-6F4B09766991}" type="sibTrans" cxnId="{63288BCB-A063-46A4-A78B-20C71D725FE6}">
      <dgm:prSet/>
      <dgm:spPr/>
      <dgm:t>
        <a:bodyPr/>
        <a:lstStyle/>
        <a:p>
          <a:endParaRPr lang="tr-TR"/>
        </a:p>
      </dgm:t>
    </dgm:pt>
    <dgm:pt modelId="{285192A6-5716-4EB0-91BE-2E318D21DC29}">
      <dgm:prSet/>
      <dgm:spPr/>
      <dgm:t>
        <a:bodyPr/>
        <a:lstStyle/>
        <a:p>
          <a:pPr rtl="0"/>
          <a:r>
            <a:rPr lang="tr-TR" b="1" smtClean="0"/>
            <a:t>Özel eğitim ihtiyacı olan öğrenciler, sürekli kullandıkları araç–gereç ve cihazları kendilerinin getirmesi kaydıyla sınavda kullanabileceklerdir.</a:t>
          </a:r>
          <a:r>
            <a:rPr lang="tr-TR" smtClean="0"/>
            <a:t> </a:t>
          </a:r>
          <a:endParaRPr lang="tr-TR"/>
        </a:p>
      </dgm:t>
    </dgm:pt>
    <dgm:pt modelId="{F1F44F14-5F2B-4617-ADF4-136C835F3E04}" type="parTrans" cxnId="{A27E2FDB-AFA5-49D1-8D13-B1AE31F9D2B0}">
      <dgm:prSet/>
      <dgm:spPr/>
      <dgm:t>
        <a:bodyPr/>
        <a:lstStyle/>
        <a:p>
          <a:endParaRPr lang="tr-TR"/>
        </a:p>
      </dgm:t>
    </dgm:pt>
    <dgm:pt modelId="{6231CADD-DD7D-4F03-9187-367A8A1C61E1}" type="sibTrans" cxnId="{A27E2FDB-AFA5-49D1-8D13-B1AE31F9D2B0}">
      <dgm:prSet/>
      <dgm:spPr/>
      <dgm:t>
        <a:bodyPr/>
        <a:lstStyle/>
        <a:p>
          <a:endParaRPr lang="tr-TR"/>
        </a:p>
      </dgm:t>
    </dgm:pt>
    <dgm:pt modelId="{FB5AF9FC-26BF-4D29-BB60-7B7474604C5A}">
      <dgm:prSet/>
      <dgm:spPr/>
      <dgm:t>
        <a:bodyPr/>
        <a:lstStyle/>
        <a:p>
          <a:pPr rtl="0"/>
          <a:r>
            <a:rPr lang="tr-TR" b="1" smtClean="0"/>
            <a:t>Özel eğitim ihtiyacı olan öğrencilere verilecek ek süre her oturum için ayrı ayrı uygulanacaktır.</a:t>
          </a:r>
          <a:r>
            <a:rPr lang="tr-TR" smtClean="0"/>
            <a:t> </a:t>
          </a:r>
          <a:endParaRPr lang="tr-TR"/>
        </a:p>
      </dgm:t>
    </dgm:pt>
    <dgm:pt modelId="{D523C52D-A819-4C23-8091-8FD7DAE942C5}" type="parTrans" cxnId="{315EB599-9D25-43D4-A9E0-BE47E452C0D8}">
      <dgm:prSet/>
      <dgm:spPr/>
      <dgm:t>
        <a:bodyPr/>
        <a:lstStyle/>
        <a:p>
          <a:endParaRPr lang="tr-TR"/>
        </a:p>
      </dgm:t>
    </dgm:pt>
    <dgm:pt modelId="{1CF17B97-6EA9-4E00-B67C-3E69B94B2741}" type="sibTrans" cxnId="{315EB599-9D25-43D4-A9E0-BE47E452C0D8}">
      <dgm:prSet/>
      <dgm:spPr/>
      <dgm:t>
        <a:bodyPr/>
        <a:lstStyle/>
        <a:p>
          <a:endParaRPr lang="tr-TR"/>
        </a:p>
      </dgm:t>
    </dgm:pt>
    <dgm:pt modelId="{FAD42E50-CBCC-4E4C-9C2A-3BF745FF63F3}" type="pres">
      <dgm:prSet presAssocID="{C2D4F78C-C33B-4BEB-8741-6A2A611D57B6}" presName="Name0" presStyleCnt="0">
        <dgm:presLayoutVars>
          <dgm:chMax val="7"/>
          <dgm:dir/>
          <dgm:animLvl val="lvl"/>
          <dgm:resizeHandles val="exact"/>
        </dgm:presLayoutVars>
      </dgm:prSet>
      <dgm:spPr/>
      <dgm:t>
        <a:bodyPr/>
        <a:lstStyle/>
        <a:p>
          <a:endParaRPr lang="tr-TR"/>
        </a:p>
      </dgm:t>
    </dgm:pt>
    <dgm:pt modelId="{2FE59C8E-D43A-471D-93D0-8D6529BE4209}" type="pres">
      <dgm:prSet presAssocID="{217762AA-A965-4DCE-BE9D-A249C5084006}" presName="circle1" presStyleLbl="node1" presStyleIdx="0" presStyleCnt="3"/>
      <dgm:spPr/>
    </dgm:pt>
    <dgm:pt modelId="{BC3CBBBF-2CF8-470D-B0CC-B6885B6D1835}" type="pres">
      <dgm:prSet presAssocID="{217762AA-A965-4DCE-BE9D-A249C5084006}" presName="space" presStyleCnt="0"/>
      <dgm:spPr/>
    </dgm:pt>
    <dgm:pt modelId="{94B67E12-0EE8-4EE4-96F4-E26C57706DB6}" type="pres">
      <dgm:prSet presAssocID="{217762AA-A965-4DCE-BE9D-A249C5084006}" presName="rect1" presStyleLbl="alignAcc1" presStyleIdx="0" presStyleCnt="3"/>
      <dgm:spPr/>
      <dgm:t>
        <a:bodyPr/>
        <a:lstStyle/>
        <a:p>
          <a:endParaRPr lang="tr-TR"/>
        </a:p>
      </dgm:t>
    </dgm:pt>
    <dgm:pt modelId="{5DECF1C5-E7C2-44E2-A4E6-2EBC97C300EA}" type="pres">
      <dgm:prSet presAssocID="{285192A6-5716-4EB0-91BE-2E318D21DC29}" presName="vertSpace2" presStyleLbl="node1" presStyleIdx="0" presStyleCnt="3"/>
      <dgm:spPr/>
    </dgm:pt>
    <dgm:pt modelId="{93037CA5-87A0-46C8-B819-E0CF2B389A78}" type="pres">
      <dgm:prSet presAssocID="{285192A6-5716-4EB0-91BE-2E318D21DC29}" presName="circle2" presStyleLbl="node1" presStyleIdx="1" presStyleCnt="3"/>
      <dgm:spPr/>
    </dgm:pt>
    <dgm:pt modelId="{ED1F709C-33B5-475E-8B45-1B4DD7CF5A81}" type="pres">
      <dgm:prSet presAssocID="{285192A6-5716-4EB0-91BE-2E318D21DC29}" presName="rect2" presStyleLbl="alignAcc1" presStyleIdx="1" presStyleCnt="3"/>
      <dgm:spPr/>
      <dgm:t>
        <a:bodyPr/>
        <a:lstStyle/>
        <a:p>
          <a:endParaRPr lang="tr-TR"/>
        </a:p>
      </dgm:t>
    </dgm:pt>
    <dgm:pt modelId="{11112DBF-46F1-4CBE-8999-AEC2BF996FAD}" type="pres">
      <dgm:prSet presAssocID="{FB5AF9FC-26BF-4D29-BB60-7B7474604C5A}" presName="vertSpace3" presStyleLbl="node1" presStyleIdx="1" presStyleCnt="3"/>
      <dgm:spPr/>
    </dgm:pt>
    <dgm:pt modelId="{B727A4C6-E179-4100-A565-A4FD25A70858}" type="pres">
      <dgm:prSet presAssocID="{FB5AF9FC-26BF-4D29-BB60-7B7474604C5A}" presName="circle3" presStyleLbl="node1" presStyleIdx="2" presStyleCnt="3"/>
      <dgm:spPr/>
    </dgm:pt>
    <dgm:pt modelId="{1132FFBA-4560-4922-A0B4-DD1E0532C315}" type="pres">
      <dgm:prSet presAssocID="{FB5AF9FC-26BF-4D29-BB60-7B7474604C5A}" presName="rect3" presStyleLbl="alignAcc1" presStyleIdx="2" presStyleCnt="3"/>
      <dgm:spPr/>
      <dgm:t>
        <a:bodyPr/>
        <a:lstStyle/>
        <a:p>
          <a:endParaRPr lang="tr-TR"/>
        </a:p>
      </dgm:t>
    </dgm:pt>
    <dgm:pt modelId="{91F1B61B-CB7B-42B5-9DEB-51913815BE4F}" type="pres">
      <dgm:prSet presAssocID="{217762AA-A965-4DCE-BE9D-A249C5084006}" presName="rect1ParTxNoCh" presStyleLbl="alignAcc1" presStyleIdx="2" presStyleCnt="3">
        <dgm:presLayoutVars>
          <dgm:chMax val="1"/>
          <dgm:bulletEnabled val="1"/>
        </dgm:presLayoutVars>
      </dgm:prSet>
      <dgm:spPr/>
      <dgm:t>
        <a:bodyPr/>
        <a:lstStyle/>
        <a:p>
          <a:endParaRPr lang="tr-TR"/>
        </a:p>
      </dgm:t>
    </dgm:pt>
    <dgm:pt modelId="{E7A77DDF-BF2A-4F84-9675-294DCAEF9C44}" type="pres">
      <dgm:prSet presAssocID="{285192A6-5716-4EB0-91BE-2E318D21DC29}" presName="rect2ParTxNoCh" presStyleLbl="alignAcc1" presStyleIdx="2" presStyleCnt="3">
        <dgm:presLayoutVars>
          <dgm:chMax val="1"/>
          <dgm:bulletEnabled val="1"/>
        </dgm:presLayoutVars>
      </dgm:prSet>
      <dgm:spPr/>
      <dgm:t>
        <a:bodyPr/>
        <a:lstStyle/>
        <a:p>
          <a:endParaRPr lang="tr-TR"/>
        </a:p>
      </dgm:t>
    </dgm:pt>
    <dgm:pt modelId="{28948E55-9DFB-4502-AD18-15F871CD845E}" type="pres">
      <dgm:prSet presAssocID="{FB5AF9FC-26BF-4D29-BB60-7B7474604C5A}" presName="rect3ParTxNoCh" presStyleLbl="alignAcc1" presStyleIdx="2" presStyleCnt="3">
        <dgm:presLayoutVars>
          <dgm:chMax val="1"/>
          <dgm:bulletEnabled val="1"/>
        </dgm:presLayoutVars>
      </dgm:prSet>
      <dgm:spPr/>
      <dgm:t>
        <a:bodyPr/>
        <a:lstStyle/>
        <a:p>
          <a:endParaRPr lang="tr-TR"/>
        </a:p>
      </dgm:t>
    </dgm:pt>
  </dgm:ptLst>
  <dgm:cxnLst>
    <dgm:cxn modelId="{4D416AD0-BF95-4E6A-ABED-57E66E800328}" type="presOf" srcId="{285192A6-5716-4EB0-91BE-2E318D21DC29}" destId="{ED1F709C-33B5-475E-8B45-1B4DD7CF5A81}" srcOrd="0" destOrd="0" presId="urn:microsoft.com/office/officeart/2005/8/layout/target3"/>
    <dgm:cxn modelId="{FD5B49F5-F4C2-4F56-8BB5-CE296FD299A6}" type="presOf" srcId="{217762AA-A965-4DCE-BE9D-A249C5084006}" destId="{94B67E12-0EE8-4EE4-96F4-E26C57706DB6}" srcOrd="0" destOrd="0" presId="urn:microsoft.com/office/officeart/2005/8/layout/target3"/>
    <dgm:cxn modelId="{A27E2FDB-AFA5-49D1-8D13-B1AE31F9D2B0}" srcId="{C2D4F78C-C33B-4BEB-8741-6A2A611D57B6}" destId="{285192A6-5716-4EB0-91BE-2E318D21DC29}" srcOrd="1" destOrd="0" parTransId="{F1F44F14-5F2B-4617-ADF4-136C835F3E04}" sibTransId="{6231CADD-DD7D-4F03-9187-367A8A1C61E1}"/>
    <dgm:cxn modelId="{58556822-5EC1-4B45-860C-A4DF99B93F76}" type="presOf" srcId="{C2D4F78C-C33B-4BEB-8741-6A2A611D57B6}" destId="{FAD42E50-CBCC-4E4C-9C2A-3BF745FF63F3}" srcOrd="0" destOrd="0" presId="urn:microsoft.com/office/officeart/2005/8/layout/target3"/>
    <dgm:cxn modelId="{52F146A2-74F9-40C3-ACBE-F41E70DBD23D}" type="presOf" srcId="{285192A6-5716-4EB0-91BE-2E318D21DC29}" destId="{E7A77DDF-BF2A-4F84-9675-294DCAEF9C44}" srcOrd="1" destOrd="0" presId="urn:microsoft.com/office/officeart/2005/8/layout/target3"/>
    <dgm:cxn modelId="{E6F5A983-2936-44DB-B03D-9BCA6C21BE67}" type="presOf" srcId="{FB5AF9FC-26BF-4D29-BB60-7B7474604C5A}" destId="{1132FFBA-4560-4922-A0B4-DD1E0532C315}" srcOrd="0" destOrd="0" presId="urn:microsoft.com/office/officeart/2005/8/layout/target3"/>
    <dgm:cxn modelId="{63288BCB-A063-46A4-A78B-20C71D725FE6}" srcId="{C2D4F78C-C33B-4BEB-8741-6A2A611D57B6}" destId="{217762AA-A965-4DCE-BE9D-A249C5084006}" srcOrd="0" destOrd="0" parTransId="{34199FF4-35A1-41B8-94A8-9C9CE1169723}" sibTransId="{E347A92A-E7C8-455A-9E33-6F4B09766991}"/>
    <dgm:cxn modelId="{0779A1B8-F633-4F91-97F5-9BA5E4514E7E}" type="presOf" srcId="{217762AA-A965-4DCE-BE9D-A249C5084006}" destId="{91F1B61B-CB7B-42B5-9DEB-51913815BE4F}" srcOrd="1" destOrd="0" presId="urn:microsoft.com/office/officeart/2005/8/layout/target3"/>
    <dgm:cxn modelId="{F9908EC8-DBB4-416E-9068-191A6B0CB629}" type="presOf" srcId="{FB5AF9FC-26BF-4D29-BB60-7B7474604C5A}" destId="{28948E55-9DFB-4502-AD18-15F871CD845E}" srcOrd="1" destOrd="0" presId="urn:microsoft.com/office/officeart/2005/8/layout/target3"/>
    <dgm:cxn modelId="{315EB599-9D25-43D4-A9E0-BE47E452C0D8}" srcId="{C2D4F78C-C33B-4BEB-8741-6A2A611D57B6}" destId="{FB5AF9FC-26BF-4D29-BB60-7B7474604C5A}" srcOrd="2" destOrd="0" parTransId="{D523C52D-A819-4C23-8091-8FD7DAE942C5}" sibTransId="{1CF17B97-6EA9-4E00-B67C-3E69B94B2741}"/>
    <dgm:cxn modelId="{EABF938C-EF6A-48E3-A255-32A45CD4AD6D}" type="presParOf" srcId="{FAD42E50-CBCC-4E4C-9C2A-3BF745FF63F3}" destId="{2FE59C8E-D43A-471D-93D0-8D6529BE4209}" srcOrd="0" destOrd="0" presId="urn:microsoft.com/office/officeart/2005/8/layout/target3"/>
    <dgm:cxn modelId="{ED3934E5-EE4D-489D-9C20-ED6106B87116}" type="presParOf" srcId="{FAD42E50-CBCC-4E4C-9C2A-3BF745FF63F3}" destId="{BC3CBBBF-2CF8-470D-B0CC-B6885B6D1835}" srcOrd="1" destOrd="0" presId="urn:microsoft.com/office/officeart/2005/8/layout/target3"/>
    <dgm:cxn modelId="{A88AAC18-BB08-4966-A183-8D8374179055}" type="presParOf" srcId="{FAD42E50-CBCC-4E4C-9C2A-3BF745FF63F3}" destId="{94B67E12-0EE8-4EE4-96F4-E26C57706DB6}" srcOrd="2" destOrd="0" presId="urn:microsoft.com/office/officeart/2005/8/layout/target3"/>
    <dgm:cxn modelId="{ADFBC13A-6C89-4EE1-A70F-8441D77588AF}" type="presParOf" srcId="{FAD42E50-CBCC-4E4C-9C2A-3BF745FF63F3}" destId="{5DECF1C5-E7C2-44E2-A4E6-2EBC97C300EA}" srcOrd="3" destOrd="0" presId="urn:microsoft.com/office/officeart/2005/8/layout/target3"/>
    <dgm:cxn modelId="{CCD6D1BF-B05D-40FC-BC00-337D551F48DD}" type="presParOf" srcId="{FAD42E50-CBCC-4E4C-9C2A-3BF745FF63F3}" destId="{93037CA5-87A0-46C8-B819-E0CF2B389A78}" srcOrd="4" destOrd="0" presId="urn:microsoft.com/office/officeart/2005/8/layout/target3"/>
    <dgm:cxn modelId="{A0035DD5-BD22-4CD3-A90D-2A5195AC2D90}" type="presParOf" srcId="{FAD42E50-CBCC-4E4C-9C2A-3BF745FF63F3}" destId="{ED1F709C-33B5-475E-8B45-1B4DD7CF5A81}" srcOrd="5" destOrd="0" presId="urn:microsoft.com/office/officeart/2005/8/layout/target3"/>
    <dgm:cxn modelId="{A4950146-73B0-445E-8119-C4590B147230}" type="presParOf" srcId="{FAD42E50-CBCC-4E4C-9C2A-3BF745FF63F3}" destId="{11112DBF-46F1-4CBE-8999-AEC2BF996FAD}" srcOrd="6" destOrd="0" presId="urn:microsoft.com/office/officeart/2005/8/layout/target3"/>
    <dgm:cxn modelId="{9091E93D-7179-4CE6-B0D9-0D9DA99C6D9A}" type="presParOf" srcId="{FAD42E50-CBCC-4E4C-9C2A-3BF745FF63F3}" destId="{B727A4C6-E179-4100-A565-A4FD25A70858}" srcOrd="7" destOrd="0" presId="urn:microsoft.com/office/officeart/2005/8/layout/target3"/>
    <dgm:cxn modelId="{4550E337-5E4E-45A6-AC72-E37152E917A8}" type="presParOf" srcId="{FAD42E50-CBCC-4E4C-9C2A-3BF745FF63F3}" destId="{1132FFBA-4560-4922-A0B4-DD1E0532C315}" srcOrd="8" destOrd="0" presId="urn:microsoft.com/office/officeart/2005/8/layout/target3"/>
    <dgm:cxn modelId="{11BA5F2B-6F4B-4C72-BC56-E3E9BA018A58}" type="presParOf" srcId="{FAD42E50-CBCC-4E4C-9C2A-3BF745FF63F3}" destId="{91F1B61B-CB7B-42B5-9DEB-51913815BE4F}" srcOrd="9" destOrd="0" presId="urn:microsoft.com/office/officeart/2005/8/layout/target3"/>
    <dgm:cxn modelId="{DA0FFB67-AFCC-4A96-A22F-A0190E9AC6B5}" type="presParOf" srcId="{FAD42E50-CBCC-4E4C-9C2A-3BF745FF63F3}" destId="{E7A77DDF-BF2A-4F84-9675-294DCAEF9C44}" srcOrd="10" destOrd="0" presId="urn:microsoft.com/office/officeart/2005/8/layout/target3"/>
    <dgm:cxn modelId="{9C4F4C2E-F1EC-40BE-B4D4-DAD450648EE1}" type="presParOf" srcId="{FAD42E50-CBCC-4E4C-9C2A-3BF745FF63F3}" destId="{28948E55-9DFB-4502-AD18-15F871CD845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00AD3-9E2D-48D6-99D1-00451CB2AA4A}" type="doc">
      <dgm:prSet loTypeId="urn:microsoft.com/office/officeart/2008/layout/LinedList" loCatId="list" qsTypeId="urn:microsoft.com/office/officeart/2005/8/quickstyle/3d2" qsCatId="3D" csTypeId="urn:microsoft.com/office/officeart/2005/8/colors/accent1_2" csCatId="accent1" phldr="1"/>
      <dgm:spPr/>
      <dgm:t>
        <a:bodyPr/>
        <a:lstStyle/>
        <a:p>
          <a:endParaRPr lang="tr-TR"/>
        </a:p>
      </dgm:t>
    </dgm:pt>
    <dgm:pt modelId="{54A448FE-847D-4AB2-90D6-3ED481153709}">
      <dgm:prSet/>
      <dgm:spPr/>
      <dgm:t>
        <a:bodyPr/>
        <a:lstStyle/>
        <a:p>
          <a:pPr rtl="0"/>
          <a:endParaRPr lang="tr-TR"/>
        </a:p>
      </dgm:t>
    </dgm:pt>
    <dgm:pt modelId="{81EF6D18-2679-4BC7-BE04-76570897F40E}" type="parTrans" cxnId="{0EE5D336-FC8A-45E4-BCD1-BC2DFF5A60EC}">
      <dgm:prSet/>
      <dgm:spPr/>
      <dgm:t>
        <a:bodyPr/>
        <a:lstStyle/>
        <a:p>
          <a:endParaRPr lang="tr-TR"/>
        </a:p>
      </dgm:t>
    </dgm:pt>
    <dgm:pt modelId="{DC5CBB42-2381-4C4A-81FE-B061BF8DDE30}" type="sibTrans" cxnId="{0EE5D336-FC8A-45E4-BCD1-BC2DFF5A60EC}">
      <dgm:prSet/>
      <dgm:spPr/>
      <dgm:t>
        <a:bodyPr/>
        <a:lstStyle/>
        <a:p>
          <a:endParaRPr lang="tr-TR"/>
        </a:p>
      </dgm:t>
    </dgm:pt>
    <dgm:pt modelId="{7BF9B9B1-60F1-47FD-AD07-53038D4A6446}">
      <dgm:prSet custT="1"/>
      <dgm:spPr/>
      <dgm:t>
        <a:bodyPr/>
        <a:lstStyle/>
        <a:p>
          <a:pPr rtl="0"/>
          <a:r>
            <a:rPr lang="tr-TR" sz="1800" dirty="0" smtClean="0"/>
            <a:t>Merkezî Sınav başvuruları; </a:t>
          </a:r>
          <a:r>
            <a:rPr lang="tr-TR" sz="1800" b="1" dirty="0" smtClean="0"/>
            <a:t>isteğe bağlı olup </a:t>
          </a:r>
          <a:r>
            <a:rPr lang="tr-TR" sz="1800" b="0" dirty="0" smtClean="0"/>
            <a:t>sınava katılmak isteyenler,</a:t>
          </a:r>
          <a:r>
            <a:rPr lang="tr-TR" sz="1800" b="1" dirty="0" smtClean="0"/>
            <a:t> </a:t>
          </a:r>
          <a:r>
            <a:rPr lang="tr-TR" sz="1800" b="0" dirty="0" smtClean="0"/>
            <a:t>başvurularını</a:t>
          </a:r>
          <a:r>
            <a:rPr lang="tr-TR" sz="1800" dirty="0" smtClean="0"/>
            <a:t> 18-29 Mart 2024 tarihleri arasında elektronik ortam üzerinden yapacaktır. </a:t>
          </a:r>
          <a:endParaRPr lang="tr-TR" sz="1800" dirty="0"/>
        </a:p>
      </dgm:t>
    </dgm:pt>
    <dgm:pt modelId="{08432B4F-0645-4252-B03F-8CCB94C2D2BF}" type="parTrans" cxnId="{94541E4C-EC11-4746-9933-B406C2EF4411}">
      <dgm:prSet/>
      <dgm:spPr/>
      <dgm:t>
        <a:bodyPr/>
        <a:lstStyle/>
        <a:p>
          <a:endParaRPr lang="tr-TR"/>
        </a:p>
      </dgm:t>
    </dgm:pt>
    <dgm:pt modelId="{DFBB0487-4127-404B-A95C-D28C1A8CBCD3}" type="sibTrans" cxnId="{94541E4C-EC11-4746-9933-B406C2EF4411}">
      <dgm:prSet/>
      <dgm:spPr/>
      <dgm:t>
        <a:bodyPr/>
        <a:lstStyle/>
        <a:p>
          <a:endParaRPr lang="tr-TR"/>
        </a:p>
      </dgm:t>
    </dgm:pt>
    <dgm:pt modelId="{0F9A8569-30CC-4004-9586-AC94750D3B57}">
      <dgm:prSet custT="1"/>
      <dgm:spPr/>
      <dgm:t>
        <a:bodyPr/>
        <a:lstStyle/>
        <a:p>
          <a:pPr rtl="0"/>
          <a:r>
            <a:rPr lang="tr-TR" sz="1800" dirty="0" smtClean="0"/>
            <a:t>Sınav, 8’inci sınıf öğretim programları esas alınarak yapılacaktır. Sınav, iki oturum hâlinde uygulanacak, çoktan seçmeli 90 soru sorulacak ve oturumlar aynı gün yapılacaktır. </a:t>
          </a:r>
          <a:endParaRPr lang="tr-TR" sz="1800" dirty="0"/>
        </a:p>
      </dgm:t>
    </dgm:pt>
    <dgm:pt modelId="{EF3D184D-ADD7-42AD-A9FF-1817B8CAE29D}" type="parTrans" cxnId="{F9F678B9-9D15-41D8-965D-115F3A2B090D}">
      <dgm:prSet/>
      <dgm:spPr/>
      <dgm:t>
        <a:bodyPr/>
        <a:lstStyle/>
        <a:p>
          <a:endParaRPr lang="tr-TR"/>
        </a:p>
      </dgm:t>
    </dgm:pt>
    <dgm:pt modelId="{0C642F6D-3DE4-4D18-A065-5EA953F94D54}" type="sibTrans" cxnId="{F9F678B9-9D15-41D8-965D-115F3A2B090D}">
      <dgm:prSet/>
      <dgm:spPr/>
      <dgm:t>
        <a:bodyPr/>
        <a:lstStyle/>
        <a:p>
          <a:endParaRPr lang="tr-TR"/>
        </a:p>
      </dgm:t>
    </dgm:pt>
    <dgm:pt modelId="{ADB9C9F9-4243-40D5-8923-AEA599A3D302}">
      <dgm:prSet custT="1"/>
      <dgm:spPr/>
      <dgm:t>
        <a:bodyPr/>
        <a:lstStyle/>
        <a:p>
          <a:pPr rtl="0"/>
          <a:r>
            <a:rPr lang="tr-TR" sz="1800" dirty="0" smtClean="0"/>
            <a:t>Birinci oturum, 50 soruluk sözel alandan oluşacak ve süresi 75 dakika; ikinci oturum ise 40 soruluk sayısal alandan oluşacak ve süresi 80 dakika olacaktır. </a:t>
          </a:r>
          <a:endParaRPr lang="tr-TR" sz="1800" dirty="0"/>
        </a:p>
      </dgm:t>
    </dgm:pt>
    <dgm:pt modelId="{AE0164F7-330D-46B6-97BF-DB7FA8D02C3F}" type="parTrans" cxnId="{246629DC-B82B-4E3D-8445-CF6E4E3560C5}">
      <dgm:prSet/>
      <dgm:spPr/>
      <dgm:t>
        <a:bodyPr/>
        <a:lstStyle/>
        <a:p>
          <a:endParaRPr lang="tr-TR"/>
        </a:p>
      </dgm:t>
    </dgm:pt>
    <dgm:pt modelId="{95DB609A-3737-4833-AF86-4EDE03771005}" type="sibTrans" cxnId="{246629DC-B82B-4E3D-8445-CF6E4E3560C5}">
      <dgm:prSet/>
      <dgm:spPr/>
      <dgm:t>
        <a:bodyPr/>
        <a:lstStyle/>
        <a:p>
          <a:endParaRPr lang="tr-TR"/>
        </a:p>
      </dgm:t>
    </dgm:pt>
    <dgm:pt modelId="{7CBA7C8F-E025-4372-938C-AEB80A5408E2}" type="pres">
      <dgm:prSet presAssocID="{DF500AD3-9E2D-48D6-99D1-00451CB2AA4A}" presName="vert0" presStyleCnt="0">
        <dgm:presLayoutVars>
          <dgm:dir/>
          <dgm:animOne val="branch"/>
          <dgm:animLvl val="lvl"/>
        </dgm:presLayoutVars>
      </dgm:prSet>
      <dgm:spPr/>
      <dgm:t>
        <a:bodyPr/>
        <a:lstStyle/>
        <a:p>
          <a:endParaRPr lang="tr-TR"/>
        </a:p>
      </dgm:t>
    </dgm:pt>
    <dgm:pt modelId="{47055FBD-D6E4-4436-A318-9DB1093FD39E}" type="pres">
      <dgm:prSet presAssocID="{54A448FE-847D-4AB2-90D6-3ED481153709}" presName="thickLine" presStyleLbl="alignNode1" presStyleIdx="0" presStyleCnt="1"/>
      <dgm:spPr/>
      <dgm:t>
        <a:bodyPr/>
        <a:lstStyle/>
        <a:p>
          <a:endParaRPr lang="tr-TR"/>
        </a:p>
      </dgm:t>
    </dgm:pt>
    <dgm:pt modelId="{F5862FB5-07A8-4752-9233-6386420C9CCF}" type="pres">
      <dgm:prSet presAssocID="{54A448FE-847D-4AB2-90D6-3ED481153709}" presName="horz1" presStyleCnt="0"/>
      <dgm:spPr/>
      <dgm:t>
        <a:bodyPr/>
        <a:lstStyle/>
        <a:p>
          <a:endParaRPr lang="tr-TR"/>
        </a:p>
      </dgm:t>
    </dgm:pt>
    <dgm:pt modelId="{01B7AF4C-D3EE-4215-AEAF-334DE4B0B0ED}" type="pres">
      <dgm:prSet presAssocID="{54A448FE-847D-4AB2-90D6-3ED481153709}" presName="tx1" presStyleLbl="revTx" presStyleIdx="0" presStyleCnt="4"/>
      <dgm:spPr/>
      <dgm:t>
        <a:bodyPr/>
        <a:lstStyle/>
        <a:p>
          <a:endParaRPr lang="tr-TR"/>
        </a:p>
      </dgm:t>
    </dgm:pt>
    <dgm:pt modelId="{E2A13AD9-B0B6-4A4A-8F58-26357CE815B5}" type="pres">
      <dgm:prSet presAssocID="{54A448FE-847D-4AB2-90D6-3ED481153709}" presName="vert1" presStyleCnt="0"/>
      <dgm:spPr/>
      <dgm:t>
        <a:bodyPr/>
        <a:lstStyle/>
        <a:p>
          <a:endParaRPr lang="tr-TR"/>
        </a:p>
      </dgm:t>
    </dgm:pt>
    <dgm:pt modelId="{1BFFA734-D4A2-46A0-BC41-1528A3928830}" type="pres">
      <dgm:prSet presAssocID="{7BF9B9B1-60F1-47FD-AD07-53038D4A6446}" presName="vertSpace2a" presStyleCnt="0"/>
      <dgm:spPr/>
      <dgm:t>
        <a:bodyPr/>
        <a:lstStyle/>
        <a:p>
          <a:endParaRPr lang="tr-TR"/>
        </a:p>
      </dgm:t>
    </dgm:pt>
    <dgm:pt modelId="{E9EF18F0-57DE-4EEF-AA85-8838655046D5}" type="pres">
      <dgm:prSet presAssocID="{7BF9B9B1-60F1-47FD-AD07-53038D4A6446}" presName="horz2" presStyleCnt="0"/>
      <dgm:spPr/>
      <dgm:t>
        <a:bodyPr/>
        <a:lstStyle/>
        <a:p>
          <a:endParaRPr lang="tr-TR"/>
        </a:p>
      </dgm:t>
    </dgm:pt>
    <dgm:pt modelId="{0BBDFCBC-1E44-465D-951B-83ED7E1402A5}" type="pres">
      <dgm:prSet presAssocID="{7BF9B9B1-60F1-47FD-AD07-53038D4A6446}" presName="horzSpace2" presStyleCnt="0"/>
      <dgm:spPr/>
      <dgm:t>
        <a:bodyPr/>
        <a:lstStyle/>
        <a:p>
          <a:endParaRPr lang="tr-TR"/>
        </a:p>
      </dgm:t>
    </dgm:pt>
    <dgm:pt modelId="{955CF6F1-D4C1-4819-8ED8-CAFAF305D022}" type="pres">
      <dgm:prSet presAssocID="{7BF9B9B1-60F1-47FD-AD07-53038D4A6446}" presName="tx2" presStyleLbl="revTx" presStyleIdx="1" presStyleCnt="4"/>
      <dgm:spPr/>
      <dgm:t>
        <a:bodyPr/>
        <a:lstStyle/>
        <a:p>
          <a:endParaRPr lang="tr-TR"/>
        </a:p>
      </dgm:t>
    </dgm:pt>
    <dgm:pt modelId="{CCCD0BEF-435C-4D79-A9F4-01A27515F09F}" type="pres">
      <dgm:prSet presAssocID="{7BF9B9B1-60F1-47FD-AD07-53038D4A6446}" presName="vert2" presStyleCnt="0"/>
      <dgm:spPr/>
      <dgm:t>
        <a:bodyPr/>
        <a:lstStyle/>
        <a:p>
          <a:endParaRPr lang="tr-TR"/>
        </a:p>
      </dgm:t>
    </dgm:pt>
    <dgm:pt modelId="{E09F4D96-A4CA-48A8-BC66-C431BD157A20}" type="pres">
      <dgm:prSet presAssocID="{7BF9B9B1-60F1-47FD-AD07-53038D4A6446}" presName="thinLine2b" presStyleLbl="callout" presStyleIdx="0" presStyleCnt="3"/>
      <dgm:spPr/>
      <dgm:t>
        <a:bodyPr/>
        <a:lstStyle/>
        <a:p>
          <a:endParaRPr lang="tr-TR"/>
        </a:p>
      </dgm:t>
    </dgm:pt>
    <dgm:pt modelId="{3113A31E-8163-487E-9207-A7372B532F0D}" type="pres">
      <dgm:prSet presAssocID="{7BF9B9B1-60F1-47FD-AD07-53038D4A6446}" presName="vertSpace2b" presStyleCnt="0"/>
      <dgm:spPr/>
      <dgm:t>
        <a:bodyPr/>
        <a:lstStyle/>
        <a:p>
          <a:endParaRPr lang="tr-TR"/>
        </a:p>
      </dgm:t>
    </dgm:pt>
    <dgm:pt modelId="{4E916093-96BD-478D-8294-A329C72A9273}" type="pres">
      <dgm:prSet presAssocID="{0F9A8569-30CC-4004-9586-AC94750D3B57}" presName="horz2" presStyleCnt="0"/>
      <dgm:spPr/>
      <dgm:t>
        <a:bodyPr/>
        <a:lstStyle/>
        <a:p>
          <a:endParaRPr lang="tr-TR"/>
        </a:p>
      </dgm:t>
    </dgm:pt>
    <dgm:pt modelId="{12BB4F4D-B144-4C2D-9403-0C550BBCD212}" type="pres">
      <dgm:prSet presAssocID="{0F9A8569-30CC-4004-9586-AC94750D3B57}" presName="horzSpace2" presStyleCnt="0"/>
      <dgm:spPr/>
      <dgm:t>
        <a:bodyPr/>
        <a:lstStyle/>
        <a:p>
          <a:endParaRPr lang="tr-TR"/>
        </a:p>
      </dgm:t>
    </dgm:pt>
    <dgm:pt modelId="{2EBC97C7-B92F-413F-AB8D-BF50DEA2CF33}" type="pres">
      <dgm:prSet presAssocID="{0F9A8569-30CC-4004-9586-AC94750D3B57}" presName="tx2" presStyleLbl="revTx" presStyleIdx="2" presStyleCnt="4"/>
      <dgm:spPr/>
      <dgm:t>
        <a:bodyPr/>
        <a:lstStyle/>
        <a:p>
          <a:endParaRPr lang="tr-TR"/>
        </a:p>
      </dgm:t>
    </dgm:pt>
    <dgm:pt modelId="{612BAA2D-B2F2-4044-9B5F-10582F7C0864}" type="pres">
      <dgm:prSet presAssocID="{0F9A8569-30CC-4004-9586-AC94750D3B57}" presName="vert2" presStyleCnt="0"/>
      <dgm:spPr/>
      <dgm:t>
        <a:bodyPr/>
        <a:lstStyle/>
        <a:p>
          <a:endParaRPr lang="tr-TR"/>
        </a:p>
      </dgm:t>
    </dgm:pt>
    <dgm:pt modelId="{928DCDF6-2F9F-4016-90A2-BD700E20732D}" type="pres">
      <dgm:prSet presAssocID="{0F9A8569-30CC-4004-9586-AC94750D3B57}" presName="thinLine2b" presStyleLbl="callout" presStyleIdx="1" presStyleCnt="3"/>
      <dgm:spPr/>
      <dgm:t>
        <a:bodyPr/>
        <a:lstStyle/>
        <a:p>
          <a:endParaRPr lang="tr-TR"/>
        </a:p>
      </dgm:t>
    </dgm:pt>
    <dgm:pt modelId="{A0E86047-303D-436C-9438-D7F67F1D63EB}" type="pres">
      <dgm:prSet presAssocID="{0F9A8569-30CC-4004-9586-AC94750D3B57}" presName="vertSpace2b" presStyleCnt="0"/>
      <dgm:spPr/>
      <dgm:t>
        <a:bodyPr/>
        <a:lstStyle/>
        <a:p>
          <a:endParaRPr lang="tr-TR"/>
        </a:p>
      </dgm:t>
    </dgm:pt>
    <dgm:pt modelId="{B710A933-3853-4C48-AFC4-CB317C6B82C5}" type="pres">
      <dgm:prSet presAssocID="{ADB9C9F9-4243-40D5-8923-AEA599A3D302}" presName="horz2" presStyleCnt="0"/>
      <dgm:spPr/>
      <dgm:t>
        <a:bodyPr/>
        <a:lstStyle/>
        <a:p>
          <a:endParaRPr lang="tr-TR"/>
        </a:p>
      </dgm:t>
    </dgm:pt>
    <dgm:pt modelId="{99E3394F-4ABF-4779-A7F8-8D0207D7262C}" type="pres">
      <dgm:prSet presAssocID="{ADB9C9F9-4243-40D5-8923-AEA599A3D302}" presName="horzSpace2" presStyleCnt="0"/>
      <dgm:spPr/>
      <dgm:t>
        <a:bodyPr/>
        <a:lstStyle/>
        <a:p>
          <a:endParaRPr lang="tr-TR"/>
        </a:p>
      </dgm:t>
    </dgm:pt>
    <dgm:pt modelId="{52202A83-9F92-448E-AEB9-A71E93FDF65F}" type="pres">
      <dgm:prSet presAssocID="{ADB9C9F9-4243-40D5-8923-AEA599A3D302}" presName="tx2" presStyleLbl="revTx" presStyleIdx="3" presStyleCnt="4"/>
      <dgm:spPr/>
      <dgm:t>
        <a:bodyPr/>
        <a:lstStyle/>
        <a:p>
          <a:endParaRPr lang="tr-TR"/>
        </a:p>
      </dgm:t>
    </dgm:pt>
    <dgm:pt modelId="{A38A7AC0-1EEE-470C-81AB-85C1977E0F9B}" type="pres">
      <dgm:prSet presAssocID="{ADB9C9F9-4243-40D5-8923-AEA599A3D302}" presName="vert2" presStyleCnt="0"/>
      <dgm:spPr/>
      <dgm:t>
        <a:bodyPr/>
        <a:lstStyle/>
        <a:p>
          <a:endParaRPr lang="tr-TR"/>
        </a:p>
      </dgm:t>
    </dgm:pt>
    <dgm:pt modelId="{FE798A32-65E6-46EF-A148-6F0D49703291}" type="pres">
      <dgm:prSet presAssocID="{ADB9C9F9-4243-40D5-8923-AEA599A3D302}" presName="thinLine2b" presStyleLbl="callout" presStyleIdx="2" presStyleCnt="3"/>
      <dgm:spPr/>
      <dgm:t>
        <a:bodyPr/>
        <a:lstStyle/>
        <a:p>
          <a:endParaRPr lang="tr-TR"/>
        </a:p>
      </dgm:t>
    </dgm:pt>
    <dgm:pt modelId="{6E714D24-751A-4E20-997A-B5709FB3ABC4}" type="pres">
      <dgm:prSet presAssocID="{ADB9C9F9-4243-40D5-8923-AEA599A3D302}" presName="vertSpace2b" presStyleCnt="0"/>
      <dgm:spPr/>
      <dgm:t>
        <a:bodyPr/>
        <a:lstStyle/>
        <a:p>
          <a:endParaRPr lang="tr-TR"/>
        </a:p>
      </dgm:t>
    </dgm:pt>
  </dgm:ptLst>
  <dgm:cxnLst>
    <dgm:cxn modelId="{246629DC-B82B-4E3D-8445-CF6E4E3560C5}" srcId="{54A448FE-847D-4AB2-90D6-3ED481153709}" destId="{ADB9C9F9-4243-40D5-8923-AEA599A3D302}" srcOrd="2" destOrd="0" parTransId="{AE0164F7-330D-46B6-97BF-DB7FA8D02C3F}" sibTransId="{95DB609A-3737-4833-AF86-4EDE03771005}"/>
    <dgm:cxn modelId="{8E9932C6-1F9B-48DA-B18C-F081070B23C6}" type="presOf" srcId="{DF500AD3-9E2D-48D6-99D1-00451CB2AA4A}" destId="{7CBA7C8F-E025-4372-938C-AEB80A5408E2}" srcOrd="0" destOrd="0" presId="urn:microsoft.com/office/officeart/2008/layout/LinedList"/>
    <dgm:cxn modelId="{0EE5D336-FC8A-45E4-BCD1-BC2DFF5A60EC}" srcId="{DF500AD3-9E2D-48D6-99D1-00451CB2AA4A}" destId="{54A448FE-847D-4AB2-90D6-3ED481153709}" srcOrd="0" destOrd="0" parTransId="{81EF6D18-2679-4BC7-BE04-76570897F40E}" sibTransId="{DC5CBB42-2381-4C4A-81FE-B061BF8DDE30}"/>
    <dgm:cxn modelId="{F9F678B9-9D15-41D8-965D-115F3A2B090D}" srcId="{54A448FE-847D-4AB2-90D6-3ED481153709}" destId="{0F9A8569-30CC-4004-9586-AC94750D3B57}" srcOrd="1" destOrd="0" parTransId="{EF3D184D-ADD7-42AD-A9FF-1817B8CAE29D}" sibTransId="{0C642F6D-3DE4-4D18-A065-5EA953F94D54}"/>
    <dgm:cxn modelId="{271A8368-4773-45C2-9134-C753185532D0}" type="presOf" srcId="{ADB9C9F9-4243-40D5-8923-AEA599A3D302}" destId="{52202A83-9F92-448E-AEB9-A71E93FDF65F}" srcOrd="0" destOrd="0" presId="urn:microsoft.com/office/officeart/2008/layout/LinedList"/>
    <dgm:cxn modelId="{0D88C771-B54C-401E-9065-FD09F6216F03}" type="presOf" srcId="{0F9A8569-30CC-4004-9586-AC94750D3B57}" destId="{2EBC97C7-B92F-413F-AB8D-BF50DEA2CF33}" srcOrd="0" destOrd="0" presId="urn:microsoft.com/office/officeart/2008/layout/LinedList"/>
    <dgm:cxn modelId="{94541E4C-EC11-4746-9933-B406C2EF4411}" srcId="{54A448FE-847D-4AB2-90D6-3ED481153709}" destId="{7BF9B9B1-60F1-47FD-AD07-53038D4A6446}" srcOrd="0" destOrd="0" parTransId="{08432B4F-0645-4252-B03F-8CCB94C2D2BF}" sibTransId="{DFBB0487-4127-404B-A95C-D28C1A8CBCD3}"/>
    <dgm:cxn modelId="{EDDF9837-DCC0-4E16-A5FE-352BD2525E7A}" type="presOf" srcId="{7BF9B9B1-60F1-47FD-AD07-53038D4A6446}" destId="{955CF6F1-D4C1-4819-8ED8-CAFAF305D022}" srcOrd="0" destOrd="0" presId="urn:microsoft.com/office/officeart/2008/layout/LinedList"/>
    <dgm:cxn modelId="{00EEB55E-804F-471A-82BA-E40E4BB3A53C}" type="presOf" srcId="{54A448FE-847D-4AB2-90D6-3ED481153709}" destId="{01B7AF4C-D3EE-4215-AEAF-334DE4B0B0ED}" srcOrd="0" destOrd="0" presId="urn:microsoft.com/office/officeart/2008/layout/LinedList"/>
    <dgm:cxn modelId="{7BCCC6CF-A2C2-4E5D-A0BA-F7D9DCEB760A}" type="presParOf" srcId="{7CBA7C8F-E025-4372-938C-AEB80A5408E2}" destId="{47055FBD-D6E4-4436-A318-9DB1093FD39E}" srcOrd="0" destOrd="0" presId="urn:microsoft.com/office/officeart/2008/layout/LinedList"/>
    <dgm:cxn modelId="{CD104C2D-D43D-4AE6-9E6A-0F55F2412C25}" type="presParOf" srcId="{7CBA7C8F-E025-4372-938C-AEB80A5408E2}" destId="{F5862FB5-07A8-4752-9233-6386420C9CCF}" srcOrd="1" destOrd="0" presId="urn:microsoft.com/office/officeart/2008/layout/LinedList"/>
    <dgm:cxn modelId="{6F5B3CC5-58B1-48AE-99D1-D4B8844AF542}" type="presParOf" srcId="{F5862FB5-07A8-4752-9233-6386420C9CCF}" destId="{01B7AF4C-D3EE-4215-AEAF-334DE4B0B0ED}" srcOrd="0" destOrd="0" presId="urn:microsoft.com/office/officeart/2008/layout/LinedList"/>
    <dgm:cxn modelId="{23F9FA53-0A8C-465B-82D4-9B8A9E9B4DD6}" type="presParOf" srcId="{F5862FB5-07A8-4752-9233-6386420C9CCF}" destId="{E2A13AD9-B0B6-4A4A-8F58-26357CE815B5}" srcOrd="1" destOrd="0" presId="urn:microsoft.com/office/officeart/2008/layout/LinedList"/>
    <dgm:cxn modelId="{0ECC1C0B-5267-49A8-B41C-E647D62D8D02}" type="presParOf" srcId="{E2A13AD9-B0B6-4A4A-8F58-26357CE815B5}" destId="{1BFFA734-D4A2-46A0-BC41-1528A3928830}" srcOrd="0" destOrd="0" presId="urn:microsoft.com/office/officeart/2008/layout/LinedList"/>
    <dgm:cxn modelId="{9925DE44-1B42-4D24-9B65-5D5F4A83C020}" type="presParOf" srcId="{E2A13AD9-B0B6-4A4A-8F58-26357CE815B5}" destId="{E9EF18F0-57DE-4EEF-AA85-8838655046D5}" srcOrd="1" destOrd="0" presId="urn:microsoft.com/office/officeart/2008/layout/LinedList"/>
    <dgm:cxn modelId="{A20C31AE-0A2B-4137-847D-8F5A3782AD7C}" type="presParOf" srcId="{E9EF18F0-57DE-4EEF-AA85-8838655046D5}" destId="{0BBDFCBC-1E44-465D-951B-83ED7E1402A5}" srcOrd="0" destOrd="0" presId="urn:microsoft.com/office/officeart/2008/layout/LinedList"/>
    <dgm:cxn modelId="{AC2E7C36-A1FD-4526-8E18-14CAB32CDA59}" type="presParOf" srcId="{E9EF18F0-57DE-4EEF-AA85-8838655046D5}" destId="{955CF6F1-D4C1-4819-8ED8-CAFAF305D022}" srcOrd="1" destOrd="0" presId="urn:microsoft.com/office/officeart/2008/layout/LinedList"/>
    <dgm:cxn modelId="{03E4E52B-BCAC-4BF5-BF28-985E7977F90C}" type="presParOf" srcId="{E9EF18F0-57DE-4EEF-AA85-8838655046D5}" destId="{CCCD0BEF-435C-4D79-A9F4-01A27515F09F}" srcOrd="2" destOrd="0" presId="urn:microsoft.com/office/officeart/2008/layout/LinedList"/>
    <dgm:cxn modelId="{E8B1AF1A-7D1F-4326-B8DA-C393027CCFDF}" type="presParOf" srcId="{E2A13AD9-B0B6-4A4A-8F58-26357CE815B5}" destId="{E09F4D96-A4CA-48A8-BC66-C431BD157A20}" srcOrd="2" destOrd="0" presId="urn:microsoft.com/office/officeart/2008/layout/LinedList"/>
    <dgm:cxn modelId="{2940B9BB-7C00-45F2-9FAB-28FE012E8616}" type="presParOf" srcId="{E2A13AD9-B0B6-4A4A-8F58-26357CE815B5}" destId="{3113A31E-8163-487E-9207-A7372B532F0D}" srcOrd="3" destOrd="0" presId="urn:microsoft.com/office/officeart/2008/layout/LinedList"/>
    <dgm:cxn modelId="{822677C3-2153-41E1-BD1A-A1598C2326E2}" type="presParOf" srcId="{E2A13AD9-B0B6-4A4A-8F58-26357CE815B5}" destId="{4E916093-96BD-478D-8294-A329C72A9273}" srcOrd="4" destOrd="0" presId="urn:microsoft.com/office/officeart/2008/layout/LinedList"/>
    <dgm:cxn modelId="{81309BF4-C9C3-44E1-9C64-40EA8056F0EE}" type="presParOf" srcId="{4E916093-96BD-478D-8294-A329C72A9273}" destId="{12BB4F4D-B144-4C2D-9403-0C550BBCD212}" srcOrd="0" destOrd="0" presId="urn:microsoft.com/office/officeart/2008/layout/LinedList"/>
    <dgm:cxn modelId="{439FFE25-6884-411E-BE79-2CCCEB364815}" type="presParOf" srcId="{4E916093-96BD-478D-8294-A329C72A9273}" destId="{2EBC97C7-B92F-413F-AB8D-BF50DEA2CF33}" srcOrd="1" destOrd="0" presId="urn:microsoft.com/office/officeart/2008/layout/LinedList"/>
    <dgm:cxn modelId="{F0D5E614-D26E-425D-AB7D-551E4728FE50}" type="presParOf" srcId="{4E916093-96BD-478D-8294-A329C72A9273}" destId="{612BAA2D-B2F2-4044-9B5F-10582F7C0864}" srcOrd="2" destOrd="0" presId="urn:microsoft.com/office/officeart/2008/layout/LinedList"/>
    <dgm:cxn modelId="{F2C08496-F257-471C-956E-BF76BE841DEA}" type="presParOf" srcId="{E2A13AD9-B0B6-4A4A-8F58-26357CE815B5}" destId="{928DCDF6-2F9F-4016-90A2-BD700E20732D}" srcOrd="5" destOrd="0" presId="urn:microsoft.com/office/officeart/2008/layout/LinedList"/>
    <dgm:cxn modelId="{AB8AD4F9-5D07-4936-80D5-D339121FA916}" type="presParOf" srcId="{E2A13AD9-B0B6-4A4A-8F58-26357CE815B5}" destId="{A0E86047-303D-436C-9438-D7F67F1D63EB}" srcOrd="6" destOrd="0" presId="urn:microsoft.com/office/officeart/2008/layout/LinedList"/>
    <dgm:cxn modelId="{8776DEF8-3634-460A-A0AA-2DEE69FA30E8}" type="presParOf" srcId="{E2A13AD9-B0B6-4A4A-8F58-26357CE815B5}" destId="{B710A933-3853-4C48-AFC4-CB317C6B82C5}" srcOrd="7" destOrd="0" presId="urn:microsoft.com/office/officeart/2008/layout/LinedList"/>
    <dgm:cxn modelId="{A1C495A7-6602-42F5-B06B-82CE63A673B0}" type="presParOf" srcId="{B710A933-3853-4C48-AFC4-CB317C6B82C5}" destId="{99E3394F-4ABF-4779-A7F8-8D0207D7262C}" srcOrd="0" destOrd="0" presId="urn:microsoft.com/office/officeart/2008/layout/LinedList"/>
    <dgm:cxn modelId="{6D47198C-AB8B-4C1F-B41C-6E72ECE386BF}" type="presParOf" srcId="{B710A933-3853-4C48-AFC4-CB317C6B82C5}" destId="{52202A83-9F92-448E-AEB9-A71E93FDF65F}" srcOrd="1" destOrd="0" presId="urn:microsoft.com/office/officeart/2008/layout/LinedList"/>
    <dgm:cxn modelId="{50973DB0-E7EA-4029-BC78-B97FA09AE9EE}" type="presParOf" srcId="{B710A933-3853-4C48-AFC4-CB317C6B82C5}" destId="{A38A7AC0-1EEE-470C-81AB-85C1977E0F9B}" srcOrd="2" destOrd="0" presId="urn:microsoft.com/office/officeart/2008/layout/LinedList"/>
    <dgm:cxn modelId="{F8EFB8EB-C934-4FF4-8063-E2E3F9281720}" type="presParOf" srcId="{E2A13AD9-B0B6-4A4A-8F58-26357CE815B5}" destId="{FE798A32-65E6-46EF-A148-6F0D49703291}" srcOrd="8" destOrd="0" presId="urn:microsoft.com/office/officeart/2008/layout/LinedList"/>
    <dgm:cxn modelId="{EBD6372E-534D-4F96-AC57-8C18B4608329}" type="presParOf" srcId="{E2A13AD9-B0B6-4A4A-8F58-26357CE815B5}" destId="{6E714D24-751A-4E20-997A-B5709FB3ABC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539B51D-64F0-44F5-989B-4AF6A69354E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5294B5B9-3C93-46A5-B2C2-2E9C158F0A30}">
      <dgm:prSet custT="1"/>
      <dgm:spPr/>
      <dgm:t>
        <a:bodyPr/>
        <a:lstStyle/>
        <a:p>
          <a:pPr rtl="0"/>
          <a:r>
            <a:rPr lang="tr-TR" sz="1400" dirty="0" smtClean="0"/>
            <a:t>Merkezî Sınav; 02 Haziran 2024 Pazar günü yurt içi ve yurt dışı tüm sınav merkezlerinde </a:t>
          </a:r>
          <a:r>
            <a:rPr lang="tr-TR" sz="1400" u="sng" dirty="0" smtClean="0"/>
            <a:t>Türkiye</a:t>
          </a:r>
          <a:r>
            <a:rPr lang="tr-TR" sz="1400" dirty="0" smtClean="0"/>
            <a:t> </a:t>
          </a:r>
          <a:r>
            <a:rPr lang="tr-TR" sz="1400" u="sng" dirty="0" smtClean="0"/>
            <a:t>saati ile</a:t>
          </a:r>
          <a:r>
            <a:rPr lang="tr-TR" sz="1400" dirty="0" smtClean="0"/>
            <a:t> birinci oturum 09.30’da, ikinci oturum 11.30’da başlayacaktır.  </a:t>
          </a:r>
          <a:endParaRPr lang="tr-TR" sz="1400" dirty="0"/>
        </a:p>
      </dgm:t>
    </dgm:pt>
    <dgm:pt modelId="{481F265E-CC12-4D19-ABD0-601F54CF0D88}" type="parTrans" cxnId="{57FEB1E8-36CF-48CA-BEB0-42C73B353FC1}">
      <dgm:prSet/>
      <dgm:spPr/>
      <dgm:t>
        <a:bodyPr/>
        <a:lstStyle/>
        <a:p>
          <a:endParaRPr lang="tr-TR"/>
        </a:p>
      </dgm:t>
    </dgm:pt>
    <dgm:pt modelId="{79CCD71E-9E3D-49C0-96ED-36EA96F94FC1}" type="sibTrans" cxnId="{57FEB1E8-36CF-48CA-BEB0-42C73B353FC1}">
      <dgm:prSet/>
      <dgm:spPr/>
      <dgm:t>
        <a:bodyPr/>
        <a:lstStyle/>
        <a:p>
          <a:endParaRPr lang="tr-TR"/>
        </a:p>
      </dgm:t>
    </dgm:pt>
    <dgm:pt modelId="{8678E351-DFB4-4E44-958A-2479D738F34C}">
      <dgm:prSet custT="1"/>
      <dgm:spPr/>
      <dgm:t>
        <a:bodyPr/>
        <a:lstStyle/>
        <a:p>
          <a:pPr rtl="0"/>
          <a:r>
            <a:rPr lang="tr-TR" sz="1400" smtClean="0"/>
            <a:t>Sözel alanda 50 sorudan oluşan birinci oturum 75 dakika, sayısal alanda 40 sorudan oluşan ikinci oturum 80 dakika olarak uygulanacaktır. </a:t>
          </a:r>
          <a:endParaRPr lang="tr-TR" sz="1400"/>
        </a:p>
      </dgm:t>
    </dgm:pt>
    <dgm:pt modelId="{FAD2BB23-53BC-4AFB-A525-333BD90B36B3}" type="parTrans" cxnId="{19A516B3-EA1E-432B-AEBD-26BFA9BD05E9}">
      <dgm:prSet/>
      <dgm:spPr/>
      <dgm:t>
        <a:bodyPr/>
        <a:lstStyle/>
        <a:p>
          <a:endParaRPr lang="tr-TR"/>
        </a:p>
      </dgm:t>
    </dgm:pt>
    <dgm:pt modelId="{181F2949-99BE-4DC3-8774-31F1C14798D4}" type="sibTrans" cxnId="{19A516B3-EA1E-432B-AEBD-26BFA9BD05E9}">
      <dgm:prSet/>
      <dgm:spPr/>
      <dgm:t>
        <a:bodyPr/>
        <a:lstStyle/>
        <a:p>
          <a:endParaRPr lang="tr-TR"/>
        </a:p>
      </dgm:t>
    </dgm:pt>
    <dgm:pt modelId="{9B151ED1-69A2-4503-9638-389D9C1DDF13}">
      <dgm:prSet custT="1"/>
      <dgm:spPr/>
      <dgm:t>
        <a:bodyPr/>
        <a:lstStyle/>
        <a:p>
          <a:pPr rtl="0"/>
          <a:r>
            <a:rPr lang="tr-TR" sz="1400" smtClean="0"/>
            <a:t>Ek süre verilen özel eğitim ihtiyacı olan öğrencilerde; </a:t>
          </a:r>
          <a:endParaRPr lang="tr-TR" sz="1400"/>
        </a:p>
      </dgm:t>
    </dgm:pt>
    <dgm:pt modelId="{35F1DDBE-F471-4F7A-8220-E3F8084E9DFE}" type="parTrans" cxnId="{6529CFC2-6AD6-420D-A83D-BE97C83A8819}">
      <dgm:prSet/>
      <dgm:spPr/>
      <dgm:t>
        <a:bodyPr/>
        <a:lstStyle/>
        <a:p>
          <a:endParaRPr lang="tr-TR"/>
        </a:p>
      </dgm:t>
    </dgm:pt>
    <dgm:pt modelId="{1A05DA28-F49F-47AA-AD2E-88B1B0A1F3DA}" type="sibTrans" cxnId="{6529CFC2-6AD6-420D-A83D-BE97C83A8819}">
      <dgm:prSet/>
      <dgm:spPr/>
      <dgm:t>
        <a:bodyPr/>
        <a:lstStyle/>
        <a:p>
          <a:endParaRPr lang="tr-TR"/>
        </a:p>
      </dgm:t>
    </dgm:pt>
    <dgm:pt modelId="{B653A721-97C6-4A79-A987-6F99BAA0B5CB}">
      <dgm:prSet custT="1"/>
      <dgm:spPr/>
      <dgm:t>
        <a:bodyPr/>
        <a:lstStyle/>
        <a:p>
          <a:pPr rtl="0"/>
          <a:r>
            <a:rPr lang="tr-TR" sz="1200" b="1" dirty="0" smtClean="0"/>
            <a:t>i. </a:t>
          </a:r>
          <a:r>
            <a:rPr lang="tr-TR" sz="1200" dirty="0" smtClean="0"/>
            <a:t>Yabancı Dil alt testinden muaf olanların birinci oturumdaki toplam süresi 80 dakika, </a:t>
          </a:r>
        </a:p>
        <a:p>
          <a:pPr rtl="0"/>
          <a:r>
            <a:rPr lang="tr-TR" sz="1200" b="1" dirty="0" smtClean="0"/>
            <a:t>ii. </a:t>
          </a:r>
          <a:r>
            <a:rPr lang="tr-TR" sz="1200" dirty="0" smtClean="0"/>
            <a:t>Din Kültürü ve Ahlak Bilgisi alt testinden muaf olanların birinci oturumdaki toplam süresi 80 dakika, </a:t>
          </a:r>
        </a:p>
        <a:p>
          <a:pPr rtl="0"/>
          <a:r>
            <a:rPr lang="tr-TR" sz="1200" b="1" dirty="0" smtClean="0"/>
            <a:t>iii. </a:t>
          </a:r>
          <a:r>
            <a:rPr lang="tr-TR" sz="1200" dirty="0" smtClean="0"/>
            <a:t>Yabancı Dil ve Din Kültürü ve Ahlak Bilgisi alt testlerinden muaf olanların birinci oturumdaki toplam süresi 65 dakika olarak uygulanacaktır. </a:t>
          </a:r>
          <a:endParaRPr lang="tr-TR" sz="1200" dirty="0"/>
        </a:p>
      </dgm:t>
    </dgm:pt>
    <dgm:pt modelId="{828DACA3-C53B-4DC5-BDC2-3D09BE3D3FD1}" type="parTrans" cxnId="{4FEFD3C6-9CCE-4DFA-A48F-D8C44294FD8A}">
      <dgm:prSet/>
      <dgm:spPr/>
      <dgm:t>
        <a:bodyPr/>
        <a:lstStyle/>
        <a:p>
          <a:endParaRPr lang="tr-TR"/>
        </a:p>
      </dgm:t>
    </dgm:pt>
    <dgm:pt modelId="{A087D1A2-22DF-4B63-BAB9-CD0FC24B4CF2}" type="sibTrans" cxnId="{4FEFD3C6-9CCE-4DFA-A48F-D8C44294FD8A}">
      <dgm:prSet/>
      <dgm:spPr/>
      <dgm:t>
        <a:bodyPr/>
        <a:lstStyle/>
        <a:p>
          <a:endParaRPr lang="tr-TR"/>
        </a:p>
      </dgm:t>
    </dgm:pt>
    <dgm:pt modelId="{5EE5C711-61E4-4762-8931-ECF78A2BEF2C}">
      <dgm:prSet custT="1"/>
      <dgm:spPr/>
      <dgm:t>
        <a:bodyPr/>
        <a:lstStyle/>
        <a:p>
          <a:pPr rtl="0"/>
          <a:r>
            <a:rPr lang="tr-TR" sz="1400" smtClean="0"/>
            <a:t>Din Kültürü ve Ahlak Bilgisi alt testinden muaf olan öğrencilerin birinci oturumdaki toplam süresi 60 dakika olarak uygulanacaktır.</a:t>
          </a:r>
          <a:endParaRPr lang="tr-TR" sz="1400"/>
        </a:p>
      </dgm:t>
    </dgm:pt>
    <dgm:pt modelId="{3344C01C-3F5E-4074-A838-F0523AAA40EB}" type="parTrans" cxnId="{AEE50CD5-3E9A-4C91-BABF-3C67E8AB82E2}">
      <dgm:prSet/>
      <dgm:spPr/>
      <dgm:t>
        <a:bodyPr/>
        <a:lstStyle/>
        <a:p>
          <a:endParaRPr lang="tr-TR"/>
        </a:p>
      </dgm:t>
    </dgm:pt>
    <dgm:pt modelId="{C89FD15A-2201-4AE2-8676-D9EED3AAB50F}" type="sibTrans" cxnId="{AEE50CD5-3E9A-4C91-BABF-3C67E8AB82E2}">
      <dgm:prSet/>
      <dgm:spPr/>
      <dgm:t>
        <a:bodyPr/>
        <a:lstStyle/>
        <a:p>
          <a:endParaRPr lang="tr-TR"/>
        </a:p>
      </dgm:t>
    </dgm:pt>
    <dgm:pt modelId="{3CA4F5C7-C1C3-4092-B3BE-AC5E2A55FE74}" type="pres">
      <dgm:prSet presAssocID="{F539B51D-64F0-44F5-989B-4AF6A69354E9}" presName="linear" presStyleCnt="0">
        <dgm:presLayoutVars>
          <dgm:animLvl val="lvl"/>
          <dgm:resizeHandles val="exact"/>
        </dgm:presLayoutVars>
      </dgm:prSet>
      <dgm:spPr/>
      <dgm:t>
        <a:bodyPr/>
        <a:lstStyle/>
        <a:p>
          <a:endParaRPr lang="tr-TR"/>
        </a:p>
      </dgm:t>
    </dgm:pt>
    <dgm:pt modelId="{653A4875-4B99-4C9C-8B90-D9FBCA59CD13}" type="pres">
      <dgm:prSet presAssocID="{5294B5B9-3C93-46A5-B2C2-2E9C158F0A30}" presName="parentText" presStyleLbl="node1" presStyleIdx="0" presStyleCnt="5">
        <dgm:presLayoutVars>
          <dgm:chMax val="0"/>
          <dgm:bulletEnabled val="1"/>
        </dgm:presLayoutVars>
      </dgm:prSet>
      <dgm:spPr/>
      <dgm:t>
        <a:bodyPr/>
        <a:lstStyle/>
        <a:p>
          <a:endParaRPr lang="tr-TR"/>
        </a:p>
      </dgm:t>
    </dgm:pt>
    <dgm:pt modelId="{19879A23-8FF1-4138-82A7-C621C34C55C0}" type="pres">
      <dgm:prSet presAssocID="{79CCD71E-9E3D-49C0-96ED-36EA96F94FC1}" presName="spacer" presStyleCnt="0"/>
      <dgm:spPr/>
    </dgm:pt>
    <dgm:pt modelId="{C07A9FC6-E899-43F1-A3CB-4959EA7CB93D}" type="pres">
      <dgm:prSet presAssocID="{8678E351-DFB4-4E44-958A-2479D738F34C}" presName="parentText" presStyleLbl="node1" presStyleIdx="1" presStyleCnt="5">
        <dgm:presLayoutVars>
          <dgm:chMax val="0"/>
          <dgm:bulletEnabled val="1"/>
        </dgm:presLayoutVars>
      </dgm:prSet>
      <dgm:spPr/>
      <dgm:t>
        <a:bodyPr/>
        <a:lstStyle/>
        <a:p>
          <a:endParaRPr lang="tr-TR"/>
        </a:p>
      </dgm:t>
    </dgm:pt>
    <dgm:pt modelId="{6D3D946F-61CB-4631-9EF8-9F8DBDCFD4C1}" type="pres">
      <dgm:prSet presAssocID="{181F2949-99BE-4DC3-8774-31F1C14798D4}" presName="spacer" presStyleCnt="0"/>
      <dgm:spPr/>
    </dgm:pt>
    <dgm:pt modelId="{4E804830-2398-4C48-9970-BE1F02849120}" type="pres">
      <dgm:prSet presAssocID="{9B151ED1-69A2-4503-9638-389D9C1DDF13}" presName="parentText" presStyleLbl="node1" presStyleIdx="2" presStyleCnt="5">
        <dgm:presLayoutVars>
          <dgm:chMax val="0"/>
          <dgm:bulletEnabled val="1"/>
        </dgm:presLayoutVars>
      </dgm:prSet>
      <dgm:spPr/>
      <dgm:t>
        <a:bodyPr/>
        <a:lstStyle/>
        <a:p>
          <a:endParaRPr lang="tr-TR"/>
        </a:p>
      </dgm:t>
    </dgm:pt>
    <dgm:pt modelId="{0BEA86FA-0711-4B3E-9063-8ABE12A1FA5D}" type="pres">
      <dgm:prSet presAssocID="{1A05DA28-F49F-47AA-AD2E-88B1B0A1F3DA}" presName="spacer" presStyleCnt="0"/>
      <dgm:spPr/>
    </dgm:pt>
    <dgm:pt modelId="{4A9DAF04-8112-430D-AE6E-D21566F1BC76}" type="pres">
      <dgm:prSet presAssocID="{B653A721-97C6-4A79-A987-6F99BAA0B5CB}" presName="parentText" presStyleLbl="node1" presStyleIdx="3" presStyleCnt="5" custScaleY="138507">
        <dgm:presLayoutVars>
          <dgm:chMax val="0"/>
          <dgm:bulletEnabled val="1"/>
        </dgm:presLayoutVars>
      </dgm:prSet>
      <dgm:spPr/>
      <dgm:t>
        <a:bodyPr/>
        <a:lstStyle/>
        <a:p>
          <a:endParaRPr lang="tr-TR"/>
        </a:p>
      </dgm:t>
    </dgm:pt>
    <dgm:pt modelId="{93FC0E12-C6C2-495E-93D3-45282D580876}" type="pres">
      <dgm:prSet presAssocID="{A087D1A2-22DF-4B63-BAB9-CD0FC24B4CF2}" presName="spacer" presStyleCnt="0"/>
      <dgm:spPr/>
    </dgm:pt>
    <dgm:pt modelId="{F4D38742-004C-4C09-A299-AF10371EB8CA}" type="pres">
      <dgm:prSet presAssocID="{5EE5C711-61E4-4762-8931-ECF78A2BEF2C}" presName="parentText" presStyleLbl="node1" presStyleIdx="4" presStyleCnt="5">
        <dgm:presLayoutVars>
          <dgm:chMax val="0"/>
          <dgm:bulletEnabled val="1"/>
        </dgm:presLayoutVars>
      </dgm:prSet>
      <dgm:spPr/>
      <dgm:t>
        <a:bodyPr/>
        <a:lstStyle/>
        <a:p>
          <a:endParaRPr lang="tr-TR"/>
        </a:p>
      </dgm:t>
    </dgm:pt>
  </dgm:ptLst>
  <dgm:cxnLst>
    <dgm:cxn modelId="{6529CFC2-6AD6-420D-A83D-BE97C83A8819}" srcId="{F539B51D-64F0-44F5-989B-4AF6A69354E9}" destId="{9B151ED1-69A2-4503-9638-389D9C1DDF13}" srcOrd="2" destOrd="0" parTransId="{35F1DDBE-F471-4F7A-8220-E3F8084E9DFE}" sibTransId="{1A05DA28-F49F-47AA-AD2E-88B1B0A1F3DA}"/>
    <dgm:cxn modelId="{39A16C89-EFB9-4FF2-BF27-F28A6EEF4695}" type="presOf" srcId="{5294B5B9-3C93-46A5-B2C2-2E9C158F0A30}" destId="{653A4875-4B99-4C9C-8B90-D9FBCA59CD13}" srcOrd="0" destOrd="0" presId="urn:microsoft.com/office/officeart/2005/8/layout/vList2"/>
    <dgm:cxn modelId="{48F4D454-D971-4701-8109-4583289429D0}" type="presOf" srcId="{9B151ED1-69A2-4503-9638-389D9C1DDF13}" destId="{4E804830-2398-4C48-9970-BE1F02849120}" srcOrd="0" destOrd="0" presId="urn:microsoft.com/office/officeart/2005/8/layout/vList2"/>
    <dgm:cxn modelId="{57FEB1E8-36CF-48CA-BEB0-42C73B353FC1}" srcId="{F539B51D-64F0-44F5-989B-4AF6A69354E9}" destId="{5294B5B9-3C93-46A5-B2C2-2E9C158F0A30}" srcOrd="0" destOrd="0" parTransId="{481F265E-CC12-4D19-ABD0-601F54CF0D88}" sibTransId="{79CCD71E-9E3D-49C0-96ED-36EA96F94FC1}"/>
    <dgm:cxn modelId="{B0512967-1C72-4C70-A782-E15476A7EC6A}" type="presOf" srcId="{5EE5C711-61E4-4762-8931-ECF78A2BEF2C}" destId="{F4D38742-004C-4C09-A299-AF10371EB8CA}" srcOrd="0" destOrd="0" presId="urn:microsoft.com/office/officeart/2005/8/layout/vList2"/>
    <dgm:cxn modelId="{AEE50CD5-3E9A-4C91-BABF-3C67E8AB82E2}" srcId="{F539B51D-64F0-44F5-989B-4AF6A69354E9}" destId="{5EE5C711-61E4-4762-8931-ECF78A2BEF2C}" srcOrd="4" destOrd="0" parTransId="{3344C01C-3F5E-4074-A838-F0523AAA40EB}" sibTransId="{C89FD15A-2201-4AE2-8676-D9EED3AAB50F}"/>
    <dgm:cxn modelId="{1F62195C-74E9-44B5-AC43-C690A5C584FF}" type="presOf" srcId="{8678E351-DFB4-4E44-958A-2479D738F34C}" destId="{C07A9FC6-E899-43F1-A3CB-4959EA7CB93D}" srcOrd="0" destOrd="0" presId="urn:microsoft.com/office/officeart/2005/8/layout/vList2"/>
    <dgm:cxn modelId="{9DA37ACC-7264-4864-9A1C-9FA917976B38}" type="presOf" srcId="{B653A721-97C6-4A79-A987-6F99BAA0B5CB}" destId="{4A9DAF04-8112-430D-AE6E-D21566F1BC76}" srcOrd="0" destOrd="0" presId="urn:microsoft.com/office/officeart/2005/8/layout/vList2"/>
    <dgm:cxn modelId="{19A516B3-EA1E-432B-AEBD-26BFA9BD05E9}" srcId="{F539B51D-64F0-44F5-989B-4AF6A69354E9}" destId="{8678E351-DFB4-4E44-958A-2479D738F34C}" srcOrd="1" destOrd="0" parTransId="{FAD2BB23-53BC-4AFB-A525-333BD90B36B3}" sibTransId="{181F2949-99BE-4DC3-8774-31F1C14798D4}"/>
    <dgm:cxn modelId="{134AB12C-F93E-45E5-ABF0-AFF1C8E617BB}" type="presOf" srcId="{F539B51D-64F0-44F5-989B-4AF6A69354E9}" destId="{3CA4F5C7-C1C3-4092-B3BE-AC5E2A55FE74}" srcOrd="0" destOrd="0" presId="urn:microsoft.com/office/officeart/2005/8/layout/vList2"/>
    <dgm:cxn modelId="{4FEFD3C6-9CCE-4DFA-A48F-D8C44294FD8A}" srcId="{F539B51D-64F0-44F5-989B-4AF6A69354E9}" destId="{B653A721-97C6-4A79-A987-6F99BAA0B5CB}" srcOrd="3" destOrd="0" parTransId="{828DACA3-C53B-4DC5-BDC2-3D09BE3D3FD1}" sibTransId="{A087D1A2-22DF-4B63-BAB9-CD0FC24B4CF2}"/>
    <dgm:cxn modelId="{F0A47ECB-CBDB-4D82-9933-98457A9F2952}" type="presParOf" srcId="{3CA4F5C7-C1C3-4092-B3BE-AC5E2A55FE74}" destId="{653A4875-4B99-4C9C-8B90-D9FBCA59CD13}" srcOrd="0" destOrd="0" presId="urn:microsoft.com/office/officeart/2005/8/layout/vList2"/>
    <dgm:cxn modelId="{DFF1242A-1ACC-4669-A1A2-48C198080776}" type="presParOf" srcId="{3CA4F5C7-C1C3-4092-B3BE-AC5E2A55FE74}" destId="{19879A23-8FF1-4138-82A7-C621C34C55C0}" srcOrd="1" destOrd="0" presId="urn:microsoft.com/office/officeart/2005/8/layout/vList2"/>
    <dgm:cxn modelId="{958EF567-0304-4D6C-93C6-F578D582EE60}" type="presParOf" srcId="{3CA4F5C7-C1C3-4092-B3BE-AC5E2A55FE74}" destId="{C07A9FC6-E899-43F1-A3CB-4959EA7CB93D}" srcOrd="2" destOrd="0" presId="urn:microsoft.com/office/officeart/2005/8/layout/vList2"/>
    <dgm:cxn modelId="{E41CA10C-E27A-42AF-AA9D-797D547DAE32}" type="presParOf" srcId="{3CA4F5C7-C1C3-4092-B3BE-AC5E2A55FE74}" destId="{6D3D946F-61CB-4631-9EF8-9F8DBDCFD4C1}" srcOrd="3" destOrd="0" presId="urn:microsoft.com/office/officeart/2005/8/layout/vList2"/>
    <dgm:cxn modelId="{2637B415-A2E7-40E0-B8E9-E8E8CBA98C62}" type="presParOf" srcId="{3CA4F5C7-C1C3-4092-B3BE-AC5E2A55FE74}" destId="{4E804830-2398-4C48-9970-BE1F02849120}" srcOrd="4" destOrd="0" presId="urn:microsoft.com/office/officeart/2005/8/layout/vList2"/>
    <dgm:cxn modelId="{8E68878D-D63A-42EB-89A3-08D3C947B57A}" type="presParOf" srcId="{3CA4F5C7-C1C3-4092-B3BE-AC5E2A55FE74}" destId="{0BEA86FA-0711-4B3E-9063-8ABE12A1FA5D}" srcOrd="5" destOrd="0" presId="urn:microsoft.com/office/officeart/2005/8/layout/vList2"/>
    <dgm:cxn modelId="{004D09FC-D2BC-4A6A-9CD7-11D841E2A714}" type="presParOf" srcId="{3CA4F5C7-C1C3-4092-B3BE-AC5E2A55FE74}" destId="{4A9DAF04-8112-430D-AE6E-D21566F1BC76}" srcOrd="6" destOrd="0" presId="urn:microsoft.com/office/officeart/2005/8/layout/vList2"/>
    <dgm:cxn modelId="{AFA33D2A-F2C1-47B8-AACA-88EEB3F9423A}" type="presParOf" srcId="{3CA4F5C7-C1C3-4092-B3BE-AC5E2A55FE74}" destId="{93FC0E12-C6C2-495E-93D3-45282D580876}" srcOrd="7" destOrd="0" presId="urn:microsoft.com/office/officeart/2005/8/layout/vList2"/>
    <dgm:cxn modelId="{7890EFFD-D4A7-4DAD-B5A4-1A574C221B92}" type="presParOf" srcId="{3CA4F5C7-C1C3-4092-B3BE-AC5E2A55FE74}" destId="{F4D38742-004C-4C09-A299-AF10371EB8C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F18BB4-F813-46BE-B42E-0B68A8ADA15A}"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tr-TR"/>
        </a:p>
      </dgm:t>
    </dgm:pt>
    <dgm:pt modelId="{7E38A858-E5F5-4DAE-8276-C4ACDA19FB1F}">
      <dgm:prSet/>
      <dgm:spPr/>
      <dgm:t>
        <a:bodyPr/>
        <a:lstStyle/>
        <a:p>
          <a:pPr rtl="0"/>
          <a:r>
            <a:rPr lang="tr-TR" smtClean="0"/>
            <a:t>Soru kitapçığının A, B, C ve D olmak üzere dört ayrı türü olup öğrenci, A kitapçığını kullanıyorsa cevap kâğıdında kitapçık türü bölümünün “A” yuvarlağını, B kitapçığını kullanıyorsa “B” yuvarlağını, C kitapçığını kullanıyorsa “C” yuvarlağını ve D kitapçığını kullanıyorsa “D” yuvarlağını işaretleyecektir. Salon görevlileri ise doğru işaretlemenin yapılıp yapılmadığını soru kitapçığı ve cevap kâğıtları üzerinden kontrol edip salon yoklama listesine gerekli kodlamaları işleyecektir. </a:t>
          </a:r>
          <a:endParaRPr lang="tr-TR"/>
        </a:p>
      </dgm:t>
    </dgm:pt>
    <dgm:pt modelId="{1F3CF5E6-8E3F-4D73-8F5A-EB51B2C5A89B}" type="parTrans" cxnId="{30960D5C-477B-4DD3-8C86-75263A1737AF}">
      <dgm:prSet/>
      <dgm:spPr/>
      <dgm:t>
        <a:bodyPr/>
        <a:lstStyle/>
        <a:p>
          <a:endParaRPr lang="tr-TR"/>
        </a:p>
      </dgm:t>
    </dgm:pt>
    <dgm:pt modelId="{3E0EF92E-7E71-49EF-850E-FF4BF2C7C9FE}" type="sibTrans" cxnId="{30960D5C-477B-4DD3-8C86-75263A1737AF}">
      <dgm:prSet/>
      <dgm:spPr/>
      <dgm:t>
        <a:bodyPr/>
        <a:lstStyle/>
        <a:p>
          <a:endParaRPr lang="tr-TR"/>
        </a:p>
      </dgm:t>
    </dgm:pt>
    <dgm:pt modelId="{64F48382-CFFD-4AC5-A86B-DE7BEACB1B1A}">
      <dgm:prSet/>
      <dgm:spPr/>
      <dgm:t>
        <a:bodyPr/>
        <a:lstStyle/>
        <a:p>
          <a:pPr rtl="0"/>
          <a:r>
            <a:rPr lang="tr-TR" smtClean="0"/>
            <a:t>Her sorunun 4 (dört) seçeneği vardır. Bu seçeneklerden sadece bir tanesi doğru cevaptır. </a:t>
          </a:r>
          <a:endParaRPr lang="tr-TR"/>
        </a:p>
      </dgm:t>
    </dgm:pt>
    <dgm:pt modelId="{6EE0A7FC-F9FA-491E-978C-2106DD03227E}" type="parTrans" cxnId="{C29565D7-7540-4194-81D5-0C11A0F0113A}">
      <dgm:prSet/>
      <dgm:spPr/>
      <dgm:t>
        <a:bodyPr/>
        <a:lstStyle/>
        <a:p>
          <a:endParaRPr lang="tr-TR"/>
        </a:p>
      </dgm:t>
    </dgm:pt>
    <dgm:pt modelId="{896DF09E-3AFD-4EB2-AC34-6D07C0B2079B}" type="sibTrans" cxnId="{C29565D7-7540-4194-81D5-0C11A0F0113A}">
      <dgm:prSet/>
      <dgm:spPr/>
      <dgm:t>
        <a:bodyPr/>
        <a:lstStyle/>
        <a:p>
          <a:endParaRPr lang="tr-TR"/>
        </a:p>
      </dgm:t>
    </dgm:pt>
    <dgm:pt modelId="{1E3A11B4-2E35-4129-99A3-C4D6E665FC44}" type="pres">
      <dgm:prSet presAssocID="{C6F18BB4-F813-46BE-B42E-0B68A8ADA15A}" presName="Name0" presStyleCnt="0">
        <dgm:presLayoutVars>
          <dgm:chMax val="7"/>
          <dgm:dir/>
          <dgm:animLvl val="lvl"/>
          <dgm:resizeHandles val="exact"/>
        </dgm:presLayoutVars>
      </dgm:prSet>
      <dgm:spPr/>
      <dgm:t>
        <a:bodyPr/>
        <a:lstStyle/>
        <a:p>
          <a:endParaRPr lang="tr-TR"/>
        </a:p>
      </dgm:t>
    </dgm:pt>
    <dgm:pt modelId="{054E43D8-5298-4F82-80A7-9DAB9FBDB799}" type="pres">
      <dgm:prSet presAssocID="{7E38A858-E5F5-4DAE-8276-C4ACDA19FB1F}" presName="circle1" presStyleLbl="node1" presStyleIdx="0" presStyleCnt="2"/>
      <dgm:spPr/>
    </dgm:pt>
    <dgm:pt modelId="{0B103B53-D972-4918-9EA0-81026661D9FD}" type="pres">
      <dgm:prSet presAssocID="{7E38A858-E5F5-4DAE-8276-C4ACDA19FB1F}" presName="space" presStyleCnt="0"/>
      <dgm:spPr/>
    </dgm:pt>
    <dgm:pt modelId="{A2BD7AAF-BA1C-4316-8A6E-675986CA4D4B}" type="pres">
      <dgm:prSet presAssocID="{7E38A858-E5F5-4DAE-8276-C4ACDA19FB1F}" presName="rect1" presStyleLbl="alignAcc1" presStyleIdx="0" presStyleCnt="2"/>
      <dgm:spPr/>
      <dgm:t>
        <a:bodyPr/>
        <a:lstStyle/>
        <a:p>
          <a:endParaRPr lang="tr-TR"/>
        </a:p>
      </dgm:t>
    </dgm:pt>
    <dgm:pt modelId="{747784CA-7B2F-4491-B7AB-461BB3D69DB4}" type="pres">
      <dgm:prSet presAssocID="{64F48382-CFFD-4AC5-A86B-DE7BEACB1B1A}" presName="vertSpace2" presStyleLbl="node1" presStyleIdx="0" presStyleCnt="2"/>
      <dgm:spPr/>
    </dgm:pt>
    <dgm:pt modelId="{21EABCE2-5388-4266-B055-F8D2B3BB3EB8}" type="pres">
      <dgm:prSet presAssocID="{64F48382-CFFD-4AC5-A86B-DE7BEACB1B1A}" presName="circle2" presStyleLbl="node1" presStyleIdx="1" presStyleCnt="2"/>
      <dgm:spPr/>
    </dgm:pt>
    <dgm:pt modelId="{CC65B233-95A9-492A-8FBF-24BAA61ADEA4}" type="pres">
      <dgm:prSet presAssocID="{64F48382-CFFD-4AC5-A86B-DE7BEACB1B1A}" presName="rect2" presStyleLbl="alignAcc1" presStyleIdx="1" presStyleCnt="2"/>
      <dgm:spPr/>
      <dgm:t>
        <a:bodyPr/>
        <a:lstStyle/>
        <a:p>
          <a:endParaRPr lang="tr-TR"/>
        </a:p>
      </dgm:t>
    </dgm:pt>
    <dgm:pt modelId="{9CB2EED0-07F1-4F7A-8EDA-9F7B09C624B2}" type="pres">
      <dgm:prSet presAssocID="{7E38A858-E5F5-4DAE-8276-C4ACDA19FB1F}" presName="rect1ParTxNoCh" presStyleLbl="alignAcc1" presStyleIdx="1" presStyleCnt="2">
        <dgm:presLayoutVars>
          <dgm:chMax val="1"/>
          <dgm:bulletEnabled val="1"/>
        </dgm:presLayoutVars>
      </dgm:prSet>
      <dgm:spPr/>
      <dgm:t>
        <a:bodyPr/>
        <a:lstStyle/>
        <a:p>
          <a:endParaRPr lang="tr-TR"/>
        </a:p>
      </dgm:t>
    </dgm:pt>
    <dgm:pt modelId="{A7345D72-A35D-48BF-B4AB-1121882A85D3}" type="pres">
      <dgm:prSet presAssocID="{64F48382-CFFD-4AC5-A86B-DE7BEACB1B1A}" presName="rect2ParTxNoCh" presStyleLbl="alignAcc1" presStyleIdx="1" presStyleCnt="2">
        <dgm:presLayoutVars>
          <dgm:chMax val="1"/>
          <dgm:bulletEnabled val="1"/>
        </dgm:presLayoutVars>
      </dgm:prSet>
      <dgm:spPr/>
      <dgm:t>
        <a:bodyPr/>
        <a:lstStyle/>
        <a:p>
          <a:endParaRPr lang="tr-TR"/>
        </a:p>
      </dgm:t>
    </dgm:pt>
  </dgm:ptLst>
  <dgm:cxnLst>
    <dgm:cxn modelId="{265E9B66-6AC7-464D-8459-5E427568D4E4}" type="presOf" srcId="{64F48382-CFFD-4AC5-A86B-DE7BEACB1B1A}" destId="{CC65B233-95A9-492A-8FBF-24BAA61ADEA4}" srcOrd="0" destOrd="0" presId="urn:microsoft.com/office/officeart/2005/8/layout/target3"/>
    <dgm:cxn modelId="{C29565D7-7540-4194-81D5-0C11A0F0113A}" srcId="{C6F18BB4-F813-46BE-B42E-0B68A8ADA15A}" destId="{64F48382-CFFD-4AC5-A86B-DE7BEACB1B1A}" srcOrd="1" destOrd="0" parTransId="{6EE0A7FC-F9FA-491E-978C-2106DD03227E}" sibTransId="{896DF09E-3AFD-4EB2-AC34-6D07C0B2079B}"/>
    <dgm:cxn modelId="{30960D5C-477B-4DD3-8C86-75263A1737AF}" srcId="{C6F18BB4-F813-46BE-B42E-0B68A8ADA15A}" destId="{7E38A858-E5F5-4DAE-8276-C4ACDA19FB1F}" srcOrd="0" destOrd="0" parTransId="{1F3CF5E6-8E3F-4D73-8F5A-EB51B2C5A89B}" sibTransId="{3E0EF92E-7E71-49EF-850E-FF4BF2C7C9FE}"/>
    <dgm:cxn modelId="{246F1CFF-1C0B-4F82-96CD-147D67F46CED}" type="presOf" srcId="{64F48382-CFFD-4AC5-A86B-DE7BEACB1B1A}" destId="{A7345D72-A35D-48BF-B4AB-1121882A85D3}" srcOrd="1" destOrd="0" presId="urn:microsoft.com/office/officeart/2005/8/layout/target3"/>
    <dgm:cxn modelId="{6181F0AC-B94B-4C34-82B1-CC81761BA21C}" type="presOf" srcId="{7E38A858-E5F5-4DAE-8276-C4ACDA19FB1F}" destId="{9CB2EED0-07F1-4F7A-8EDA-9F7B09C624B2}" srcOrd="1" destOrd="0" presId="urn:microsoft.com/office/officeart/2005/8/layout/target3"/>
    <dgm:cxn modelId="{FEABA152-ACF3-4028-B59D-1A4CF56C2208}" type="presOf" srcId="{C6F18BB4-F813-46BE-B42E-0B68A8ADA15A}" destId="{1E3A11B4-2E35-4129-99A3-C4D6E665FC44}" srcOrd="0" destOrd="0" presId="urn:microsoft.com/office/officeart/2005/8/layout/target3"/>
    <dgm:cxn modelId="{FB1A7B62-E453-4B5F-88ED-07F56F3478C6}" type="presOf" srcId="{7E38A858-E5F5-4DAE-8276-C4ACDA19FB1F}" destId="{A2BD7AAF-BA1C-4316-8A6E-675986CA4D4B}" srcOrd="0" destOrd="0" presId="urn:microsoft.com/office/officeart/2005/8/layout/target3"/>
    <dgm:cxn modelId="{0CBF5EB8-544F-48E3-8E74-2A1B8513B4D8}" type="presParOf" srcId="{1E3A11B4-2E35-4129-99A3-C4D6E665FC44}" destId="{054E43D8-5298-4F82-80A7-9DAB9FBDB799}" srcOrd="0" destOrd="0" presId="urn:microsoft.com/office/officeart/2005/8/layout/target3"/>
    <dgm:cxn modelId="{5A3ED74B-77C7-4430-9930-1025D67473EB}" type="presParOf" srcId="{1E3A11B4-2E35-4129-99A3-C4D6E665FC44}" destId="{0B103B53-D972-4918-9EA0-81026661D9FD}" srcOrd="1" destOrd="0" presId="urn:microsoft.com/office/officeart/2005/8/layout/target3"/>
    <dgm:cxn modelId="{713461E5-C55D-4550-A4BB-BAE53359B7D2}" type="presParOf" srcId="{1E3A11B4-2E35-4129-99A3-C4D6E665FC44}" destId="{A2BD7AAF-BA1C-4316-8A6E-675986CA4D4B}" srcOrd="2" destOrd="0" presId="urn:microsoft.com/office/officeart/2005/8/layout/target3"/>
    <dgm:cxn modelId="{191C9112-3DE9-475C-9E5D-7C358F32C87A}" type="presParOf" srcId="{1E3A11B4-2E35-4129-99A3-C4D6E665FC44}" destId="{747784CA-7B2F-4491-B7AB-461BB3D69DB4}" srcOrd="3" destOrd="0" presId="urn:microsoft.com/office/officeart/2005/8/layout/target3"/>
    <dgm:cxn modelId="{E444C2C3-3E86-4F8C-B744-6194AB2B0C50}" type="presParOf" srcId="{1E3A11B4-2E35-4129-99A3-C4D6E665FC44}" destId="{21EABCE2-5388-4266-B055-F8D2B3BB3EB8}" srcOrd="4" destOrd="0" presId="urn:microsoft.com/office/officeart/2005/8/layout/target3"/>
    <dgm:cxn modelId="{94644545-356C-400F-8729-8868C1CC27CD}" type="presParOf" srcId="{1E3A11B4-2E35-4129-99A3-C4D6E665FC44}" destId="{CC65B233-95A9-492A-8FBF-24BAA61ADEA4}" srcOrd="5" destOrd="0" presId="urn:microsoft.com/office/officeart/2005/8/layout/target3"/>
    <dgm:cxn modelId="{74E9A96C-0C7E-462F-95E4-378392A290A9}" type="presParOf" srcId="{1E3A11B4-2E35-4129-99A3-C4D6E665FC44}" destId="{9CB2EED0-07F1-4F7A-8EDA-9F7B09C624B2}" srcOrd="6" destOrd="0" presId="urn:microsoft.com/office/officeart/2005/8/layout/target3"/>
    <dgm:cxn modelId="{6C318002-A50C-45F5-805F-0A0F3F549467}" type="presParOf" srcId="{1E3A11B4-2E35-4129-99A3-C4D6E665FC44}" destId="{A7345D72-A35D-48BF-B4AB-1121882A85D3}"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636F6AC-9625-4969-A6F3-0AC0C7368B1B}" type="doc">
      <dgm:prSet loTypeId="urn:microsoft.com/office/officeart/2005/8/layout/cycle2" loCatId="cycle" qsTypeId="urn:microsoft.com/office/officeart/2005/8/quickstyle/simple3" qsCatId="simple" csTypeId="urn:microsoft.com/office/officeart/2005/8/colors/accent1_2" csCatId="accent1"/>
      <dgm:spPr/>
      <dgm:t>
        <a:bodyPr/>
        <a:lstStyle/>
        <a:p>
          <a:endParaRPr lang="tr-TR"/>
        </a:p>
      </dgm:t>
    </dgm:pt>
    <dgm:pt modelId="{69F4E0DE-B56C-4319-8BBE-A65E539C6334}">
      <dgm:prSet/>
      <dgm:spPr/>
      <dgm:t>
        <a:bodyPr/>
        <a:lstStyle/>
        <a:p>
          <a:pPr rtl="0"/>
          <a:r>
            <a:rPr lang="tr-TR" smtClean="0"/>
            <a:t>Merkezî Sınav sonuçları 28 Haziran 2024 tarihinde https://www.meb.gov.tr internet adresinde ilan edilecektir. </a:t>
          </a:r>
          <a:endParaRPr lang="tr-TR"/>
        </a:p>
      </dgm:t>
    </dgm:pt>
    <dgm:pt modelId="{29CB2683-DE4F-4AEC-87FC-D025CAC70126}" type="parTrans" cxnId="{4F87E3BD-1B4C-4844-9785-5F23F6196506}">
      <dgm:prSet/>
      <dgm:spPr/>
      <dgm:t>
        <a:bodyPr/>
        <a:lstStyle/>
        <a:p>
          <a:endParaRPr lang="tr-TR"/>
        </a:p>
      </dgm:t>
    </dgm:pt>
    <dgm:pt modelId="{CC9CA040-7DA0-43EF-A53C-F9A530EA78C2}" type="sibTrans" cxnId="{4F87E3BD-1B4C-4844-9785-5F23F6196506}">
      <dgm:prSet/>
      <dgm:spPr/>
      <dgm:t>
        <a:bodyPr/>
        <a:lstStyle/>
        <a:p>
          <a:endParaRPr lang="tr-TR"/>
        </a:p>
      </dgm:t>
    </dgm:pt>
    <dgm:pt modelId="{A5820C24-3AF4-445F-A8CA-1C2317174F60}">
      <dgm:prSet/>
      <dgm:spPr/>
      <dgm:t>
        <a:bodyPr/>
        <a:lstStyle/>
        <a:p>
          <a:pPr rtl="0"/>
          <a:r>
            <a:rPr lang="tr-TR" smtClean="0"/>
            <a:t>Öğrencilere sınav sonuç belgesi posta yoluyla gönderilmeyecektir. </a:t>
          </a:r>
          <a:endParaRPr lang="tr-TR"/>
        </a:p>
      </dgm:t>
    </dgm:pt>
    <dgm:pt modelId="{9DD7C264-9324-4ED6-B8C2-AAB33176E9C9}" type="parTrans" cxnId="{A52476F1-33FE-4BB9-9787-198E5E0CD1EB}">
      <dgm:prSet/>
      <dgm:spPr/>
      <dgm:t>
        <a:bodyPr/>
        <a:lstStyle/>
        <a:p>
          <a:endParaRPr lang="tr-TR"/>
        </a:p>
      </dgm:t>
    </dgm:pt>
    <dgm:pt modelId="{DE7E0B53-7DD9-4C7D-8EBA-C05D7E7EEF83}" type="sibTrans" cxnId="{A52476F1-33FE-4BB9-9787-198E5E0CD1EB}">
      <dgm:prSet/>
      <dgm:spPr/>
      <dgm:t>
        <a:bodyPr/>
        <a:lstStyle/>
        <a:p>
          <a:endParaRPr lang="tr-TR"/>
        </a:p>
      </dgm:t>
    </dgm:pt>
    <dgm:pt modelId="{4CD77453-A6FB-44B2-8CC4-507079CDCFA7}" type="pres">
      <dgm:prSet presAssocID="{8636F6AC-9625-4969-A6F3-0AC0C7368B1B}" presName="cycle" presStyleCnt="0">
        <dgm:presLayoutVars>
          <dgm:dir/>
          <dgm:resizeHandles val="exact"/>
        </dgm:presLayoutVars>
      </dgm:prSet>
      <dgm:spPr/>
      <dgm:t>
        <a:bodyPr/>
        <a:lstStyle/>
        <a:p>
          <a:endParaRPr lang="tr-TR"/>
        </a:p>
      </dgm:t>
    </dgm:pt>
    <dgm:pt modelId="{2E52C394-071F-4645-B07D-53847B332567}" type="pres">
      <dgm:prSet presAssocID="{69F4E0DE-B56C-4319-8BBE-A65E539C6334}" presName="node" presStyleLbl="node1" presStyleIdx="0" presStyleCnt="2">
        <dgm:presLayoutVars>
          <dgm:bulletEnabled val="1"/>
        </dgm:presLayoutVars>
      </dgm:prSet>
      <dgm:spPr/>
      <dgm:t>
        <a:bodyPr/>
        <a:lstStyle/>
        <a:p>
          <a:endParaRPr lang="tr-TR"/>
        </a:p>
      </dgm:t>
    </dgm:pt>
    <dgm:pt modelId="{CEB80AB2-1D5E-4AF5-98A4-52AB1EB70776}" type="pres">
      <dgm:prSet presAssocID="{CC9CA040-7DA0-43EF-A53C-F9A530EA78C2}" presName="sibTrans" presStyleLbl="sibTrans2D1" presStyleIdx="0" presStyleCnt="2"/>
      <dgm:spPr/>
      <dgm:t>
        <a:bodyPr/>
        <a:lstStyle/>
        <a:p>
          <a:endParaRPr lang="tr-TR"/>
        </a:p>
      </dgm:t>
    </dgm:pt>
    <dgm:pt modelId="{97DF5AA7-BDD3-4AEB-873F-62AA1B34D491}" type="pres">
      <dgm:prSet presAssocID="{CC9CA040-7DA0-43EF-A53C-F9A530EA78C2}" presName="connectorText" presStyleLbl="sibTrans2D1" presStyleIdx="0" presStyleCnt="2"/>
      <dgm:spPr/>
      <dgm:t>
        <a:bodyPr/>
        <a:lstStyle/>
        <a:p>
          <a:endParaRPr lang="tr-TR"/>
        </a:p>
      </dgm:t>
    </dgm:pt>
    <dgm:pt modelId="{50759E71-843B-4681-A799-2CAD7172C1C0}" type="pres">
      <dgm:prSet presAssocID="{A5820C24-3AF4-445F-A8CA-1C2317174F60}" presName="node" presStyleLbl="node1" presStyleIdx="1" presStyleCnt="2">
        <dgm:presLayoutVars>
          <dgm:bulletEnabled val="1"/>
        </dgm:presLayoutVars>
      </dgm:prSet>
      <dgm:spPr/>
      <dgm:t>
        <a:bodyPr/>
        <a:lstStyle/>
        <a:p>
          <a:endParaRPr lang="tr-TR"/>
        </a:p>
      </dgm:t>
    </dgm:pt>
    <dgm:pt modelId="{87B2D439-C2EC-4232-92C3-A3177BBE0D23}" type="pres">
      <dgm:prSet presAssocID="{DE7E0B53-7DD9-4C7D-8EBA-C05D7E7EEF83}" presName="sibTrans" presStyleLbl="sibTrans2D1" presStyleIdx="1" presStyleCnt="2"/>
      <dgm:spPr/>
      <dgm:t>
        <a:bodyPr/>
        <a:lstStyle/>
        <a:p>
          <a:endParaRPr lang="tr-TR"/>
        </a:p>
      </dgm:t>
    </dgm:pt>
    <dgm:pt modelId="{31D22BE9-E97E-4DAF-8455-7F182725424B}" type="pres">
      <dgm:prSet presAssocID="{DE7E0B53-7DD9-4C7D-8EBA-C05D7E7EEF83}" presName="connectorText" presStyleLbl="sibTrans2D1" presStyleIdx="1" presStyleCnt="2"/>
      <dgm:spPr/>
      <dgm:t>
        <a:bodyPr/>
        <a:lstStyle/>
        <a:p>
          <a:endParaRPr lang="tr-TR"/>
        </a:p>
      </dgm:t>
    </dgm:pt>
  </dgm:ptLst>
  <dgm:cxnLst>
    <dgm:cxn modelId="{646D498B-AF6C-4A29-8BE7-51E0C1CFEBC6}" type="presOf" srcId="{CC9CA040-7DA0-43EF-A53C-F9A530EA78C2}" destId="{97DF5AA7-BDD3-4AEB-873F-62AA1B34D491}" srcOrd="1" destOrd="0" presId="urn:microsoft.com/office/officeart/2005/8/layout/cycle2"/>
    <dgm:cxn modelId="{18963012-75DE-4932-804A-B4B08FCC3E28}" type="presOf" srcId="{CC9CA040-7DA0-43EF-A53C-F9A530EA78C2}" destId="{CEB80AB2-1D5E-4AF5-98A4-52AB1EB70776}" srcOrd="0" destOrd="0" presId="urn:microsoft.com/office/officeart/2005/8/layout/cycle2"/>
    <dgm:cxn modelId="{C0FC449A-0DCF-49C6-8343-DB1A4BE03CA4}" type="presOf" srcId="{A5820C24-3AF4-445F-A8CA-1C2317174F60}" destId="{50759E71-843B-4681-A799-2CAD7172C1C0}" srcOrd="0" destOrd="0" presId="urn:microsoft.com/office/officeart/2005/8/layout/cycle2"/>
    <dgm:cxn modelId="{4F87E3BD-1B4C-4844-9785-5F23F6196506}" srcId="{8636F6AC-9625-4969-A6F3-0AC0C7368B1B}" destId="{69F4E0DE-B56C-4319-8BBE-A65E539C6334}" srcOrd="0" destOrd="0" parTransId="{29CB2683-DE4F-4AEC-87FC-D025CAC70126}" sibTransId="{CC9CA040-7DA0-43EF-A53C-F9A530EA78C2}"/>
    <dgm:cxn modelId="{0CB2BD41-924E-401A-BA15-2D0842155597}" type="presOf" srcId="{DE7E0B53-7DD9-4C7D-8EBA-C05D7E7EEF83}" destId="{87B2D439-C2EC-4232-92C3-A3177BBE0D23}" srcOrd="0" destOrd="0" presId="urn:microsoft.com/office/officeart/2005/8/layout/cycle2"/>
    <dgm:cxn modelId="{B421415D-DDFA-4596-9B39-F72E80C694C7}" type="presOf" srcId="{DE7E0B53-7DD9-4C7D-8EBA-C05D7E7EEF83}" destId="{31D22BE9-E97E-4DAF-8455-7F182725424B}" srcOrd="1" destOrd="0" presId="urn:microsoft.com/office/officeart/2005/8/layout/cycle2"/>
    <dgm:cxn modelId="{266FBFFE-6736-4DF7-B111-07746A8CA5B9}" type="presOf" srcId="{69F4E0DE-B56C-4319-8BBE-A65E539C6334}" destId="{2E52C394-071F-4645-B07D-53847B332567}" srcOrd="0" destOrd="0" presId="urn:microsoft.com/office/officeart/2005/8/layout/cycle2"/>
    <dgm:cxn modelId="{A52476F1-33FE-4BB9-9787-198E5E0CD1EB}" srcId="{8636F6AC-9625-4969-A6F3-0AC0C7368B1B}" destId="{A5820C24-3AF4-445F-A8CA-1C2317174F60}" srcOrd="1" destOrd="0" parTransId="{9DD7C264-9324-4ED6-B8C2-AAB33176E9C9}" sibTransId="{DE7E0B53-7DD9-4C7D-8EBA-C05D7E7EEF83}"/>
    <dgm:cxn modelId="{32D161C9-D6C0-4A88-A0B5-EAD63805334B}" type="presOf" srcId="{8636F6AC-9625-4969-A6F3-0AC0C7368B1B}" destId="{4CD77453-A6FB-44B2-8CC4-507079CDCFA7}" srcOrd="0" destOrd="0" presId="urn:microsoft.com/office/officeart/2005/8/layout/cycle2"/>
    <dgm:cxn modelId="{62FB619E-AC23-4C8E-A7D4-0A5FF92496DE}" type="presParOf" srcId="{4CD77453-A6FB-44B2-8CC4-507079CDCFA7}" destId="{2E52C394-071F-4645-B07D-53847B332567}" srcOrd="0" destOrd="0" presId="urn:microsoft.com/office/officeart/2005/8/layout/cycle2"/>
    <dgm:cxn modelId="{FBC96FBD-AF49-41E2-BACF-E79EB70052AB}" type="presParOf" srcId="{4CD77453-A6FB-44B2-8CC4-507079CDCFA7}" destId="{CEB80AB2-1D5E-4AF5-98A4-52AB1EB70776}" srcOrd="1" destOrd="0" presId="urn:microsoft.com/office/officeart/2005/8/layout/cycle2"/>
    <dgm:cxn modelId="{AA86A39A-59F4-4065-89AA-C41D43CF2C02}" type="presParOf" srcId="{CEB80AB2-1D5E-4AF5-98A4-52AB1EB70776}" destId="{97DF5AA7-BDD3-4AEB-873F-62AA1B34D491}" srcOrd="0" destOrd="0" presId="urn:microsoft.com/office/officeart/2005/8/layout/cycle2"/>
    <dgm:cxn modelId="{44D6564E-1A5F-41D4-BD48-F1B41DCCEF36}" type="presParOf" srcId="{4CD77453-A6FB-44B2-8CC4-507079CDCFA7}" destId="{50759E71-843B-4681-A799-2CAD7172C1C0}" srcOrd="2" destOrd="0" presId="urn:microsoft.com/office/officeart/2005/8/layout/cycle2"/>
    <dgm:cxn modelId="{8017DFF9-F8D7-4939-938B-C9268FACB3C2}" type="presParOf" srcId="{4CD77453-A6FB-44B2-8CC4-507079CDCFA7}" destId="{87B2D439-C2EC-4232-92C3-A3177BBE0D23}" srcOrd="3" destOrd="0" presId="urn:microsoft.com/office/officeart/2005/8/layout/cycle2"/>
    <dgm:cxn modelId="{B997184D-559E-4796-B07E-B606589DBC72}" type="presParOf" srcId="{87B2D439-C2EC-4232-92C3-A3177BBE0D23}" destId="{31D22BE9-E97E-4DAF-8455-7F182725424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5DE744-F363-4B96-BD47-C3F78259D808}" type="doc">
      <dgm:prSet loTypeId="urn:microsoft.com/office/officeart/2008/layout/LinedList" loCatId="list" qsTypeId="urn:microsoft.com/office/officeart/2005/8/quickstyle/3d1" qsCatId="3D" csTypeId="urn:microsoft.com/office/officeart/2005/8/colors/accent1_2" csCatId="accent1"/>
      <dgm:spPr/>
      <dgm:t>
        <a:bodyPr/>
        <a:lstStyle/>
        <a:p>
          <a:endParaRPr lang="tr-TR"/>
        </a:p>
      </dgm:t>
    </dgm:pt>
    <dgm:pt modelId="{EE8B8797-26BD-4949-94FA-E893AE325B8C}">
      <dgm:prSet/>
      <dgm:spPr/>
      <dgm:t>
        <a:bodyPr/>
        <a:lstStyle/>
        <a:p>
          <a:pPr rtl="0"/>
          <a:r>
            <a:rPr lang="tr-TR" smtClean="0"/>
            <a:t>Birinci oturumda, 8’inci sınıf Türkçe, T.C. İnkılap Tarihi ve Atatürkçülük, Din Kültürü ve Ahlak Bilgisi ile Yabancı Dil, ikinci oturumda ise Matematik ve Fen Bilimleri derslerinden sorular yöneltilecektir.</a:t>
          </a:r>
          <a:endParaRPr lang="tr-TR"/>
        </a:p>
      </dgm:t>
    </dgm:pt>
    <dgm:pt modelId="{EAD04DD3-49C4-4F14-9C8A-EC604D1F8ED6}" type="parTrans" cxnId="{9BE5AD6B-44D7-4A76-97E1-DA6E772A9B06}">
      <dgm:prSet/>
      <dgm:spPr/>
      <dgm:t>
        <a:bodyPr/>
        <a:lstStyle/>
        <a:p>
          <a:endParaRPr lang="tr-TR"/>
        </a:p>
      </dgm:t>
    </dgm:pt>
    <dgm:pt modelId="{108360B0-82B6-46B1-B291-E8A36726380E}" type="sibTrans" cxnId="{9BE5AD6B-44D7-4A76-97E1-DA6E772A9B06}">
      <dgm:prSet/>
      <dgm:spPr/>
      <dgm:t>
        <a:bodyPr/>
        <a:lstStyle/>
        <a:p>
          <a:endParaRPr lang="tr-TR"/>
        </a:p>
      </dgm:t>
    </dgm:pt>
    <dgm:pt modelId="{549EF17E-05CA-4A6F-A7A3-98D754B9384F}">
      <dgm:prSet/>
      <dgm:spPr/>
      <dgm:t>
        <a:bodyPr/>
        <a:lstStyle/>
        <a:p>
          <a:pPr rtl="0"/>
          <a:r>
            <a:rPr lang="tr-TR" smtClean="0"/>
            <a:t>Merkezî Sınav başvuru ve sonuçlarıyla ilgili iş ve işlemler Bakanlık tarafından elektronik ortam üzerinden gerçekleştirilecektir. Öğrencinin herhangi bir sorunla karşılaşmaması için elektronik ortam üzerinde bilgilerinin kayıtlı ve güncel olması gerekmektedir.  </a:t>
          </a:r>
          <a:endParaRPr lang="tr-TR"/>
        </a:p>
      </dgm:t>
    </dgm:pt>
    <dgm:pt modelId="{98054B3F-DD8F-40BC-B7CC-74D2859EE6A9}" type="parTrans" cxnId="{21326FF3-366A-4ED9-8C29-FC6F791DFFB6}">
      <dgm:prSet/>
      <dgm:spPr/>
      <dgm:t>
        <a:bodyPr/>
        <a:lstStyle/>
        <a:p>
          <a:endParaRPr lang="tr-TR"/>
        </a:p>
      </dgm:t>
    </dgm:pt>
    <dgm:pt modelId="{E342BEE3-F8C0-4365-B3C8-D5A362C2269A}" type="sibTrans" cxnId="{21326FF3-366A-4ED9-8C29-FC6F791DFFB6}">
      <dgm:prSet/>
      <dgm:spPr/>
      <dgm:t>
        <a:bodyPr/>
        <a:lstStyle/>
        <a:p>
          <a:endParaRPr lang="tr-TR"/>
        </a:p>
      </dgm:t>
    </dgm:pt>
    <dgm:pt modelId="{94D23681-7CF8-4DFF-A5FA-AC49159F6E96}">
      <dgm:prSet/>
      <dgm:spPr/>
      <dgm:t>
        <a:bodyPr/>
        <a:lstStyle/>
        <a:p>
          <a:pPr rtl="0"/>
          <a:r>
            <a:rPr lang="tr-TR" smtClean="0"/>
            <a:t>Öğrenciler, Merkezî Sınav Başvuru ve Uygulama Kılavuzu 2024’e</a:t>
          </a:r>
          <a:r>
            <a:rPr lang="tr-TR" smtClean="0">
              <a:hlinkClick xmlns:r="http://schemas.openxmlformats.org/officeDocument/2006/relationships" r:id="rId1"/>
            </a:rPr>
            <a:t> </a:t>
          </a:r>
          <a:r>
            <a:rPr lang="tr-TR" u="sng" smtClean="0">
              <a:hlinkClick xmlns:r="http://schemas.openxmlformats.org/officeDocument/2006/relationships" r:id="rId1"/>
            </a:rPr>
            <a:t>https://www.meb.gov.tr</a:t>
          </a:r>
          <a:r>
            <a:rPr lang="tr-TR" smtClean="0">
              <a:hlinkClick xmlns:r="http://schemas.openxmlformats.org/officeDocument/2006/relationships" r:id="rId1"/>
            </a:rPr>
            <a:t> </a:t>
          </a:r>
          <a:r>
            <a:rPr lang="tr-TR" smtClean="0"/>
            <a:t> internet adresinden ulaşabileceklerdir. </a:t>
          </a:r>
          <a:endParaRPr lang="tr-TR" dirty="0"/>
        </a:p>
      </dgm:t>
    </dgm:pt>
    <dgm:pt modelId="{5A5457D5-1A7F-4183-8F67-CF5B8D4B9752}" type="parTrans" cxnId="{52A2CC14-69B6-4081-A3CE-1185AC39AD2E}">
      <dgm:prSet/>
      <dgm:spPr/>
      <dgm:t>
        <a:bodyPr/>
        <a:lstStyle/>
        <a:p>
          <a:endParaRPr lang="tr-TR"/>
        </a:p>
      </dgm:t>
    </dgm:pt>
    <dgm:pt modelId="{F2CC4195-17BA-4297-A353-181BA4D5DD05}" type="sibTrans" cxnId="{52A2CC14-69B6-4081-A3CE-1185AC39AD2E}">
      <dgm:prSet/>
      <dgm:spPr/>
      <dgm:t>
        <a:bodyPr/>
        <a:lstStyle/>
        <a:p>
          <a:endParaRPr lang="tr-TR"/>
        </a:p>
      </dgm:t>
    </dgm:pt>
    <dgm:pt modelId="{15B1DABC-C270-44EC-86C0-B4517DDE5158}" type="pres">
      <dgm:prSet presAssocID="{DD5DE744-F363-4B96-BD47-C3F78259D808}" presName="vert0" presStyleCnt="0">
        <dgm:presLayoutVars>
          <dgm:dir/>
          <dgm:animOne val="branch"/>
          <dgm:animLvl val="lvl"/>
        </dgm:presLayoutVars>
      </dgm:prSet>
      <dgm:spPr/>
      <dgm:t>
        <a:bodyPr/>
        <a:lstStyle/>
        <a:p>
          <a:endParaRPr lang="tr-TR"/>
        </a:p>
      </dgm:t>
    </dgm:pt>
    <dgm:pt modelId="{7E376B09-A087-43D2-A231-D7BED160A98B}" type="pres">
      <dgm:prSet presAssocID="{EE8B8797-26BD-4949-94FA-E893AE325B8C}" presName="thickLine" presStyleLbl="alignNode1" presStyleIdx="0" presStyleCnt="3"/>
      <dgm:spPr/>
      <dgm:t>
        <a:bodyPr/>
        <a:lstStyle/>
        <a:p>
          <a:endParaRPr lang="tr-TR"/>
        </a:p>
      </dgm:t>
    </dgm:pt>
    <dgm:pt modelId="{056FEBB9-94B0-42A5-AEDC-9A32DE1E7B85}" type="pres">
      <dgm:prSet presAssocID="{EE8B8797-26BD-4949-94FA-E893AE325B8C}" presName="horz1" presStyleCnt="0"/>
      <dgm:spPr/>
      <dgm:t>
        <a:bodyPr/>
        <a:lstStyle/>
        <a:p>
          <a:endParaRPr lang="tr-TR"/>
        </a:p>
      </dgm:t>
    </dgm:pt>
    <dgm:pt modelId="{9F7B74A9-D2BD-4C8B-9361-825B25FAAC2A}" type="pres">
      <dgm:prSet presAssocID="{EE8B8797-26BD-4949-94FA-E893AE325B8C}" presName="tx1" presStyleLbl="revTx" presStyleIdx="0" presStyleCnt="3"/>
      <dgm:spPr/>
      <dgm:t>
        <a:bodyPr/>
        <a:lstStyle/>
        <a:p>
          <a:endParaRPr lang="tr-TR"/>
        </a:p>
      </dgm:t>
    </dgm:pt>
    <dgm:pt modelId="{F6BFA7C7-05EF-431C-A4DC-B191B372987A}" type="pres">
      <dgm:prSet presAssocID="{EE8B8797-26BD-4949-94FA-E893AE325B8C}" presName="vert1" presStyleCnt="0"/>
      <dgm:spPr/>
      <dgm:t>
        <a:bodyPr/>
        <a:lstStyle/>
        <a:p>
          <a:endParaRPr lang="tr-TR"/>
        </a:p>
      </dgm:t>
    </dgm:pt>
    <dgm:pt modelId="{1DF5751C-9EE0-4D19-8A06-20E91B86F30D}" type="pres">
      <dgm:prSet presAssocID="{549EF17E-05CA-4A6F-A7A3-98D754B9384F}" presName="thickLine" presStyleLbl="alignNode1" presStyleIdx="1" presStyleCnt="3"/>
      <dgm:spPr/>
      <dgm:t>
        <a:bodyPr/>
        <a:lstStyle/>
        <a:p>
          <a:endParaRPr lang="tr-TR"/>
        </a:p>
      </dgm:t>
    </dgm:pt>
    <dgm:pt modelId="{F80267A1-AB1C-4050-B12D-A48C47A18D9E}" type="pres">
      <dgm:prSet presAssocID="{549EF17E-05CA-4A6F-A7A3-98D754B9384F}" presName="horz1" presStyleCnt="0"/>
      <dgm:spPr/>
      <dgm:t>
        <a:bodyPr/>
        <a:lstStyle/>
        <a:p>
          <a:endParaRPr lang="tr-TR"/>
        </a:p>
      </dgm:t>
    </dgm:pt>
    <dgm:pt modelId="{32DCAA85-27C5-47E1-8443-E5F10802B147}" type="pres">
      <dgm:prSet presAssocID="{549EF17E-05CA-4A6F-A7A3-98D754B9384F}" presName="tx1" presStyleLbl="revTx" presStyleIdx="1" presStyleCnt="3"/>
      <dgm:spPr/>
      <dgm:t>
        <a:bodyPr/>
        <a:lstStyle/>
        <a:p>
          <a:endParaRPr lang="tr-TR"/>
        </a:p>
      </dgm:t>
    </dgm:pt>
    <dgm:pt modelId="{E28C0818-A729-46F6-BDB7-5F1072DF346A}" type="pres">
      <dgm:prSet presAssocID="{549EF17E-05CA-4A6F-A7A3-98D754B9384F}" presName="vert1" presStyleCnt="0"/>
      <dgm:spPr/>
      <dgm:t>
        <a:bodyPr/>
        <a:lstStyle/>
        <a:p>
          <a:endParaRPr lang="tr-TR"/>
        </a:p>
      </dgm:t>
    </dgm:pt>
    <dgm:pt modelId="{B19E2108-6485-42FB-8568-E91A6F8F8641}" type="pres">
      <dgm:prSet presAssocID="{94D23681-7CF8-4DFF-A5FA-AC49159F6E96}" presName="thickLine" presStyleLbl="alignNode1" presStyleIdx="2" presStyleCnt="3"/>
      <dgm:spPr/>
      <dgm:t>
        <a:bodyPr/>
        <a:lstStyle/>
        <a:p>
          <a:endParaRPr lang="tr-TR"/>
        </a:p>
      </dgm:t>
    </dgm:pt>
    <dgm:pt modelId="{D8F95769-949A-4161-9528-FDFBA634DB13}" type="pres">
      <dgm:prSet presAssocID="{94D23681-7CF8-4DFF-A5FA-AC49159F6E96}" presName="horz1" presStyleCnt="0"/>
      <dgm:spPr/>
      <dgm:t>
        <a:bodyPr/>
        <a:lstStyle/>
        <a:p>
          <a:endParaRPr lang="tr-TR"/>
        </a:p>
      </dgm:t>
    </dgm:pt>
    <dgm:pt modelId="{B2AC5BCB-205F-49EC-972A-76558B429BC6}" type="pres">
      <dgm:prSet presAssocID="{94D23681-7CF8-4DFF-A5FA-AC49159F6E96}" presName="tx1" presStyleLbl="revTx" presStyleIdx="2" presStyleCnt="3"/>
      <dgm:spPr/>
      <dgm:t>
        <a:bodyPr/>
        <a:lstStyle/>
        <a:p>
          <a:endParaRPr lang="tr-TR"/>
        </a:p>
      </dgm:t>
    </dgm:pt>
    <dgm:pt modelId="{700648F8-565E-45DE-93AA-58E1FF175AEE}" type="pres">
      <dgm:prSet presAssocID="{94D23681-7CF8-4DFF-A5FA-AC49159F6E96}" presName="vert1" presStyleCnt="0"/>
      <dgm:spPr/>
      <dgm:t>
        <a:bodyPr/>
        <a:lstStyle/>
        <a:p>
          <a:endParaRPr lang="tr-TR"/>
        </a:p>
      </dgm:t>
    </dgm:pt>
  </dgm:ptLst>
  <dgm:cxnLst>
    <dgm:cxn modelId="{21326FF3-366A-4ED9-8C29-FC6F791DFFB6}" srcId="{DD5DE744-F363-4B96-BD47-C3F78259D808}" destId="{549EF17E-05CA-4A6F-A7A3-98D754B9384F}" srcOrd="1" destOrd="0" parTransId="{98054B3F-DD8F-40BC-B7CC-74D2859EE6A9}" sibTransId="{E342BEE3-F8C0-4365-B3C8-D5A362C2269A}"/>
    <dgm:cxn modelId="{FD219D09-5844-421D-8DCA-9803E32B8C04}" type="presOf" srcId="{EE8B8797-26BD-4949-94FA-E893AE325B8C}" destId="{9F7B74A9-D2BD-4C8B-9361-825B25FAAC2A}" srcOrd="0" destOrd="0" presId="urn:microsoft.com/office/officeart/2008/layout/LinedList"/>
    <dgm:cxn modelId="{83C2ADF4-A96C-47DB-A043-8AD98D11B6AF}" type="presOf" srcId="{DD5DE744-F363-4B96-BD47-C3F78259D808}" destId="{15B1DABC-C270-44EC-86C0-B4517DDE5158}" srcOrd="0" destOrd="0" presId="urn:microsoft.com/office/officeart/2008/layout/LinedList"/>
    <dgm:cxn modelId="{9BE5AD6B-44D7-4A76-97E1-DA6E772A9B06}" srcId="{DD5DE744-F363-4B96-BD47-C3F78259D808}" destId="{EE8B8797-26BD-4949-94FA-E893AE325B8C}" srcOrd="0" destOrd="0" parTransId="{EAD04DD3-49C4-4F14-9C8A-EC604D1F8ED6}" sibTransId="{108360B0-82B6-46B1-B291-E8A36726380E}"/>
    <dgm:cxn modelId="{DC09CFE1-9F6F-4190-8B62-500B56300FA2}" type="presOf" srcId="{94D23681-7CF8-4DFF-A5FA-AC49159F6E96}" destId="{B2AC5BCB-205F-49EC-972A-76558B429BC6}" srcOrd="0" destOrd="0" presId="urn:microsoft.com/office/officeart/2008/layout/LinedList"/>
    <dgm:cxn modelId="{976F45FC-526D-4B70-A63F-7C225AE93C90}" type="presOf" srcId="{549EF17E-05CA-4A6F-A7A3-98D754B9384F}" destId="{32DCAA85-27C5-47E1-8443-E5F10802B147}" srcOrd="0" destOrd="0" presId="urn:microsoft.com/office/officeart/2008/layout/LinedList"/>
    <dgm:cxn modelId="{52A2CC14-69B6-4081-A3CE-1185AC39AD2E}" srcId="{DD5DE744-F363-4B96-BD47-C3F78259D808}" destId="{94D23681-7CF8-4DFF-A5FA-AC49159F6E96}" srcOrd="2" destOrd="0" parTransId="{5A5457D5-1A7F-4183-8F67-CF5B8D4B9752}" sibTransId="{F2CC4195-17BA-4297-A353-181BA4D5DD05}"/>
    <dgm:cxn modelId="{217C8EFC-2280-44FC-A6DC-E60007E88145}" type="presParOf" srcId="{15B1DABC-C270-44EC-86C0-B4517DDE5158}" destId="{7E376B09-A087-43D2-A231-D7BED160A98B}" srcOrd="0" destOrd="0" presId="urn:microsoft.com/office/officeart/2008/layout/LinedList"/>
    <dgm:cxn modelId="{A32E623A-0E40-4207-B204-C066877D0D73}" type="presParOf" srcId="{15B1DABC-C270-44EC-86C0-B4517DDE5158}" destId="{056FEBB9-94B0-42A5-AEDC-9A32DE1E7B85}" srcOrd="1" destOrd="0" presId="urn:microsoft.com/office/officeart/2008/layout/LinedList"/>
    <dgm:cxn modelId="{19CAA985-EBA2-472F-9E7B-47C745E3D5F1}" type="presParOf" srcId="{056FEBB9-94B0-42A5-AEDC-9A32DE1E7B85}" destId="{9F7B74A9-D2BD-4C8B-9361-825B25FAAC2A}" srcOrd="0" destOrd="0" presId="urn:microsoft.com/office/officeart/2008/layout/LinedList"/>
    <dgm:cxn modelId="{8135EC94-25CF-4D65-8751-4ED04AAEFACF}" type="presParOf" srcId="{056FEBB9-94B0-42A5-AEDC-9A32DE1E7B85}" destId="{F6BFA7C7-05EF-431C-A4DC-B191B372987A}" srcOrd="1" destOrd="0" presId="urn:microsoft.com/office/officeart/2008/layout/LinedList"/>
    <dgm:cxn modelId="{6A992BCD-3C94-4B53-8BA7-A71351EAE593}" type="presParOf" srcId="{15B1DABC-C270-44EC-86C0-B4517DDE5158}" destId="{1DF5751C-9EE0-4D19-8A06-20E91B86F30D}" srcOrd="2" destOrd="0" presId="urn:microsoft.com/office/officeart/2008/layout/LinedList"/>
    <dgm:cxn modelId="{77260DE9-F377-4815-B533-8210FF04D1A7}" type="presParOf" srcId="{15B1DABC-C270-44EC-86C0-B4517DDE5158}" destId="{F80267A1-AB1C-4050-B12D-A48C47A18D9E}" srcOrd="3" destOrd="0" presId="urn:microsoft.com/office/officeart/2008/layout/LinedList"/>
    <dgm:cxn modelId="{4F41E744-4199-495E-9535-7AF6AEEE7883}" type="presParOf" srcId="{F80267A1-AB1C-4050-B12D-A48C47A18D9E}" destId="{32DCAA85-27C5-47E1-8443-E5F10802B147}" srcOrd="0" destOrd="0" presId="urn:microsoft.com/office/officeart/2008/layout/LinedList"/>
    <dgm:cxn modelId="{2011C276-931B-4AA6-B5FF-29CE42B7D2F2}" type="presParOf" srcId="{F80267A1-AB1C-4050-B12D-A48C47A18D9E}" destId="{E28C0818-A729-46F6-BDB7-5F1072DF346A}" srcOrd="1" destOrd="0" presId="urn:microsoft.com/office/officeart/2008/layout/LinedList"/>
    <dgm:cxn modelId="{306C1F35-B448-406F-8C83-647251F89FC9}" type="presParOf" srcId="{15B1DABC-C270-44EC-86C0-B4517DDE5158}" destId="{B19E2108-6485-42FB-8568-E91A6F8F8641}" srcOrd="4" destOrd="0" presId="urn:microsoft.com/office/officeart/2008/layout/LinedList"/>
    <dgm:cxn modelId="{8EA3743C-C8F7-4B2C-BD11-5A0000C7FA13}" type="presParOf" srcId="{15B1DABC-C270-44EC-86C0-B4517DDE5158}" destId="{D8F95769-949A-4161-9528-FDFBA634DB13}" srcOrd="5" destOrd="0" presId="urn:microsoft.com/office/officeart/2008/layout/LinedList"/>
    <dgm:cxn modelId="{A03D3B35-848D-4CD3-BA47-DC13D3A2FFA0}" type="presParOf" srcId="{D8F95769-949A-4161-9528-FDFBA634DB13}" destId="{B2AC5BCB-205F-49EC-972A-76558B429BC6}" srcOrd="0" destOrd="0" presId="urn:microsoft.com/office/officeart/2008/layout/LinedList"/>
    <dgm:cxn modelId="{D4F41D64-0922-4179-95E8-DEB0CAA079AB}" type="presParOf" srcId="{D8F95769-949A-4161-9528-FDFBA634DB13}" destId="{700648F8-565E-45DE-93AA-58E1FF175A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58F965-1795-4D3F-A0FD-C21AC4C0B5E8}" type="doc">
      <dgm:prSet loTypeId="urn:microsoft.com/office/officeart/2008/layout/LinedList" loCatId="list" qsTypeId="urn:microsoft.com/office/officeart/2005/8/quickstyle/3d2" qsCatId="3D" csTypeId="urn:microsoft.com/office/officeart/2005/8/colors/accent1_2" csCatId="accent1" phldr="1"/>
      <dgm:spPr/>
      <dgm:t>
        <a:bodyPr/>
        <a:lstStyle/>
        <a:p>
          <a:endParaRPr lang="tr-TR"/>
        </a:p>
      </dgm:t>
    </dgm:pt>
    <dgm:pt modelId="{C4179DE9-4E36-44DF-80C0-2668FF5B0CDF}">
      <dgm:prSet/>
      <dgm:spPr/>
      <dgm:t>
        <a:bodyPr/>
        <a:lstStyle/>
        <a:p>
          <a:pPr rtl="0"/>
          <a:endParaRPr lang="tr-TR"/>
        </a:p>
      </dgm:t>
    </dgm:pt>
    <dgm:pt modelId="{7D4B0BF6-2093-44A7-8C8A-1A901AFF46BC}" type="parTrans" cxnId="{44E00B24-9B9C-49E6-839E-A64627516580}">
      <dgm:prSet/>
      <dgm:spPr/>
      <dgm:t>
        <a:bodyPr/>
        <a:lstStyle/>
        <a:p>
          <a:endParaRPr lang="tr-TR"/>
        </a:p>
      </dgm:t>
    </dgm:pt>
    <dgm:pt modelId="{F2DD8588-F2FD-4ACD-B135-893F35048E85}" type="sibTrans" cxnId="{44E00B24-9B9C-49E6-839E-A64627516580}">
      <dgm:prSet/>
      <dgm:spPr/>
      <dgm:t>
        <a:bodyPr/>
        <a:lstStyle/>
        <a:p>
          <a:endParaRPr lang="tr-TR"/>
        </a:p>
      </dgm:t>
    </dgm:pt>
    <dgm:pt modelId="{A44E1A82-18C4-47C0-8D7D-56A8EB17F326}">
      <dgm:prSet custT="1"/>
      <dgm:spPr/>
      <dgm:t>
        <a:bodyPr/>
        <a:lstStyle/>
        <a:p>
          <a:pPr rtl="0"/>
          <a:r>
            <a:rPr lang="tr-TR" sz="1600" b="1" dirty="0" smtClean="0"/>
            <a:t>Resmî ve Özel Ortaokullar, İmam Hatip Ortaokulları Öğrencilerinin Başvuru Şartları </a:t>
          </a:r>
          <a:r>
            <a:rPr lang="tr-TR" sz="1600" dirty="0" smtClean="0"/>
            <a:t>2023-2024 öğretim yılında örgün ortaokulların 8’inci sınıfında öğrenim görüyor olmak. </a:t>
          </a:r>
          <a:endParaRPr lang="tr-TR" sz="1600" dirty="0"/>
        </a:p>
      </dgm:t>
    </dgm:pt>
    <dgm:pt modelId="{E9FC3294-74C5-4D20-9110-9D5ABDDC1809}" type="parTrans" cxnId="{E58EEC85-D33C-44CA-983A-85E68CF63D7D}">
      <dgm:prSet/>
      <dgm:spPr/>
      <dgm:t>
        <a:bodyPr/>
        <a:lstStyle/>
        <a:p>
          <a:endParaRPr lang="tr-TR"/>
        </a:p>
      </dgm:t>
    </dgm:pt>
    <dgm:pt modelId="{FF99CB9A-DB98-411B-8061-5C5164BE27FE}" type="sibTrans" cxnId="{E58EEC85-D33C-44CA-983A-85E68CF63D7D}">
      <dgm:prSet/>
      <dgm:spPr/>
      <dgm:t>
        <a:bodyPr/>
        <a:lstStyle/>
        <a:p>
          <a:endParaRPr lang="tr-TR"/>
        </a:p>
      </dgm:t>
    </dgm:pt>
    <dgm:pt modelId="{91AA124E-8D74-493E-A347-ACD4E213694A}">
      <dgm:prSet custT="1"/>
      <dgm:spPr/>
      <dgm:t>
        <a:bodyPr/>
        <a:lstStyle/>
        <a:p>
          <a:pPr rtl="0"/>
          <a:r>
            <a:rPr lang="tr-TR" sz="1600" b="1" dirty="0" smtClean="0"/>
            <a:t>Açık Öğretim Ortaokulu Öğrencilerinin Başvuru Şartları                                        </a:t>
          </a:r>
          <a:r>
            <a:rPr lang="tr-TR" sz="1600" dirty="0" smtClean="0"/>
            <a:t>Örgün ortaöğretim kurumuna kayıt olma şartını taşımak ve Açık Öğretim Ortaokulu 2023-2024 eğitim öğretim yılı 3. dönemi itibarıyla mezun veya mezun olabilecek durumda olmak. </a:t>
          </a:r>
          <a:endParaRPr lang="tr-TR" sz="1600" dirty="0"/>
        </a:p>
      </dgm:t>
    </dgm:pt>
    <dgm:pt modelId="{F23E97C2-8EC6-45F8-A5A8-1A533FEC4968}" type="parTrans" cxnId="{F105A9BB-68B6-4857-A3FE-8AFE23B4E548}">
      <dgm:prSet/>
      <dgm:spPr/>
      <dgm:t>
        <a:bodyPr/>
        <a:lstStyle/>
        <a:p>
          <a:endParaRPr lang="tr-TR"/>
        </a:p>
      </dgm:t>
    </dgm:pt>
    <dgm:pt modelId="{1667B232-8712-4219-95CF-F59971BE77E2}" type="sibTrans" cxnId="{F105A9BB-68B6-4857-A3FE-8AFE23B4E548}">
      <dgm:prSet/>
      <dgm:spPr/>
      <dgm:t>
        <a:bodyPr/>
        <a:lstStyle/>
        <a:p>
          <a:endParaRPr lang="tr-TR"/>
        </a:p>
      </dgm:t>
    </dgm:pt>
    <dgm:pt modelId="{DA4EDA03-BAC9-42A2-9296-18D5D159BCB7}">
      <dgm:prSet custT="1"/>
      <dgm:spPr/>
      <dgm:t>
        <a:bodyPr/>
        <a:lstStyle/>
        <a:p>
          <a:pPr rtl="0"/>
          <a:endParaRPr lang="tr-TR" sz="1600" b="1" dirty="0" smtClean="0"/>
        </a:p>
        <a:p>
          <a:pPr rtl="0"/>
          <a:r>
            <a:rPr lang="tr-TR" sz="1600" b="1" dirty="0" smtClean="0"/>
            <a:t>Yurt dışında e-Okul Sisteminde Kayıtlı Okullarda Öğrenim Gören Öğrencilerin Başvuru Şartları </a:t>
          </a:r>
          <a:endParaRPr lang="tr-TR" sz="1600" dirty="0"/>
        </a:p>
      </dgm:t>
    </dgm:pt>
    <dgm:pt modelId="{28B87154-C7D1-4C73-B16D-BA11AB1E7145}" type="parTrans" cxnId="{5BAD9F8E-5673-4D02-95EA-058543ED5F53}">
      <dgm:prSet/>
      <dgm:spPr/>
      <dgm:t>
        <a:bodyPr/>
        <a:lstStyle/>
        <a:p>
          <a:endParaRPr lang="tr-TR"/>
        </a:p>
      </dgm:t>
    </dgm:pt>
    <dgm:pt modelId="{24B90772-175E-4B60-A475-FCE7C310AA7B}" type="sibTrans" cxnId="{5BAD9F8E-5673-4D02-95EA-058543ED5F53}">
      <dgm:prSet/>
      <dgm:spPr/>
      <dgm:t>
        <a:bodyPr/>
        <a:lstStyle/>
        <a:p>
          <a:endParaRPr lang="tr-TR"/>
        </a:p>
      </dgm:t>
    </dgm:pt>
    <dgm:pt modelId="{9E1951B4-EC59-47F9-B7CD-FAF7F64FB73B}">
      <dgm:prSet custT="1"/>
      <dgm:spPr/>
      <dgm:t>
        <a:bodyPr/>
        <a:lstStyle/>
        <a:p>
          <a:pPr rtl="0"/>
          <a:r>
            <a:rPr lang="tr-TR" sz="1600" dirty="0" smtClean="0"/>
            <a:t>2023-2024 öğretim yılında yurt dışında Bakanlığımıza bağlı okulların 8’inci sınıfında öğrenim görüyor olmak. </a:t>
          </a:r>
          <a:endParaRPr lang="tr-TR" sz="1600" dirty="0"/>
        </a:p>
      </dgm:t>
    </dgm:pt>
    <dgm:pt modelId="{1E4A20C9-1FBE-405C-B24C-AEBCEA224672}" type="parTrans" cxnId="{C308CF16-9CFD-497F-B67F-45A038382A85}">
      <dgm:prSet/>
      <dgm:spPr/>
      <dgm:t>
        <a:bodyPr/>
        <a:lstStyle/>
        <a:p>
          <a:endParaRPr lang="tr-TR"/>
        </a:p>
      </dgm:t>
    </dgm:pt>
    <dgm:pt modelId="{199289E0-B9B9-48A0-9A31-8FEE9B7B5DE3}" type="sibTrans" cxnId="{C308CF16-9CFD-497F-B67F-45A038382A85}">
      <dgm:prSet/>
      <dgm:spPr/>
      <dgm:t>
        <a:bodyPr/>
        <a:lstStyle/>
        <a:p>
          <a:endParaRPr lang="tr-TR"/>
        </a:p>
      </dgm:t>
    </dgm:pt>
    <dgm:pt modelId="{1CD22514-7C9D-4FDA-BBB9-F748EAA09FE4}" type="pres">
      <dgm:prSet presAssocID="{8F58F965-1795-4D3F-A0FD-C21AC4C0B5E8}" presName="vert0" presStyleCnt="0">
        <dgm:presLayoutVars>
          <dgm:dir/>
          <dgm:animOne val="branch"/>
          <dgm:animLvl val="lvl"/>
        </dgm:presLayoutVars>
      </dgm:prSet>
      <dgm:spPr/>
      <dgm:t>
        <a:bodyPr/>
        <a:lstStyle/>
        <a:p>
          <a:endParaRPr lang="tr-TR"/>
        </a:p>
      </dgm:t>
    </dgm:pt>
    <dgm:pt modelId="{69A56D13-BE0F-42F2-BE6B-5C76F29C3B3D}" type="pres">
      <dgm:prSet presAssocID="{C4179DE9-4E36-44DF-80C0-2668FF5B0CDF}" presName="thickLine" presStyleLbl="alignNode1" presStyleIdx="0" presStyleCnt="1"/>
      <dgm:spPr/>
      <dgm:t>
        <a:bodyPr/>
        <a:lstStyle/>
        <a:p>
          <a:endParaRPr lang="tr-TR"/>
        </a:p>
      </dgm:t>
    </dgm:pt>
    <dgm:pt modelId="{7DEE0ADF-F24F-49A7-93A3-0BCAEF83043E}" type="pres">
      <dgm:prSet presAssocID="{C4179DE9-4E36-44DF-80C0-2668FF5B0CDF}" presName="horz1" presStyleCnt="0"/>
      <dgm:spPr/>
      <dgm:t>
        <a:bodyPr/>
        <a:lstStyle/>
        <a:p>
          <a:endParaRPr lang="tr-TR"/>
        </a:p>
      </dgm:t>
    </dgm:pt>
    <dgm:pt modelId="{D4C50DA3-18F1-44E5-8787-E702A0572DF4}" type="pres">
      <dgm:prSet presAssocID="{C4179DE9-4E36-44DF-80C0-2668FF5B0CDF}" presName="tx1" presStyleLbl="revTx" presStyleIdx="0" presStyleCnt="5"/>
      <dgm:spPr/>
      <dgm:t>
        <a:bodyPr/>
        <a:lstStyle/>
        <a:p>
          <a:endParaRPr lang="tr-TR"/>
        </a:p>
      </dgm:t>
    </dgm:pt>
    <dgm:pt modelId="{DA11C81D-8B4B-47C2-97E5-8AA8CDA1E4DF}" type="pres">
      <dgm:prSet presAssocID="{C4179DE9-4E36-44DF-80C0-2668FF5B0CDF}" presName="vert1" presStyleCnt="0"/>
      <dgm:spPr/>
      <dgm:t>
        <a:bodyPr/>
        <a:lstStyle/>
        <a:p>
          <a:endParaRPr lang="tr-TR"/>
        </a:p>
      </dgm:t>
    </dgm:pt>
    <dgm:pt modelId="{CED1E556-00AA-46AA-92EB-551C4F4B78B0}" type="pres">
      <dgm:prSet presAssocID="{A44E1A82-18C4-47C0-8D7D-56A8EB17F326}" presName="vertSpace2a" presStyleCnt="0"/>
      <dgm:spPr/>
      <dgm:t>
        <a:bodyPr/>
        <a:lstStyle/>
        <a:p>
          <a:endParaRPr lang="tr-TR"/>
        </a:p>
      </dgm:t>
    </dgm:pt>
    <dgm:pt modelId="{4D79E06B-3C1A-40A1-8BB3-96E7D07FC102}" type="pres">
      <dgm:prSet presAssocID="{A44E1A82-18C4-47C0-8D7D-56A8EB17F326}" presName="horz2" presStyleCnt="0"/>
      <dgm:spPr/>
      <dgm:t>
        <a:bodyPr/>
        <a:lstStyle/>
        <a:p>
          <a:endParaRPr lang="tr-TR"/>
        </a:p>
      </dgm:t>
    </dgm:pt>
    <dgm:pt modelId="{EAF9D33B-2470-4332-88B6-E68626F6341E}" type="pres">
      <dgm:prSet presAssocID="{A44E1A82-18C4-47C0-8D7D-56A8EB17F326}" presName="horzSpace2" presStyleCnt="0"/>
      <dgm:spPr/>
      <dgm:t>
        <a:bodyPr/>
        <a:lstStyle/>
        <a:p>
          <a:endParaRPr lang="tr-TR"/>
        </a:p>
      </dgm:t>
    </dgm:pt>
    <dgm:pt modelId="{600DA83A-02B2-4506-9F25-5C43CAB676BE}" type="pres">
      <dgm:prSet presAssocID="{A44E1A82-18C4-47C0-8D7D-56A8EB17F326}" presName="tx2" presStyleLbl="revTx" presStyleIdx="1" presStyleCnt="5" custScaleX="111531"/>
      <dgm:spPr/>
      <dgm:t>
        <a:bodyPr/>
        <a:lstStyle/>
        <a:p>
          <a:endParaRPr lang="tr-TR"/>
        </a:p>
      </dgm:t>
    </dgm:pt>
    <dgm:pt modelId="{961884BD-67E4-455B-8482-1B671B242FDB}" type="pres">
      <dgm:prSet presAssocID="{A44E1A82-18C4-47C0-8D7D-56A8EB17F326}" presName="vert2" presStyleCnt="0"/>
      <dgm:spPr/>
      <dgm:t>
        <a:bodyPr/>
        <a:lstStyle/>
        <a:p>
          <a:endParaRPr lang="tr-TR"/>
        </a:p>
      </dgm:t>
    </dgm:pt>
    <dgm:pt modelId="{76D51C23-B40E-4EDC-A316-1D95A07E3435}" type="pres">
      <dgm:prSet presAssocID="{A44E1A82-18C4-47C0-8D7D-56A8EB17F326}" presName="thinLine2b" presStyleLbl="callout" presStyleIdx="0" presStyleCnt="4"/>
      <dgm:spPr/>
      <dgm:t>
        <a:bodyPr/>
        <a:lstStyle/>
        <a:p>
          <a:endParaRPr lang="tr-TR"/>
        </a:p>
      </dgm:t>
    </dgm:pt>
    <dgm:pt modelId="{AC6834E0-04C2-43B1-82D6-2F24D12CCD43}" type="pres">
      <dgm:prSet presAssocID="{A44E1A82-18C4-47C0-8D7D-56A8EB17F326}" presName="vertSpace2b" presStyleCnt="0"/>
      <dgm:spPr/>
      <dgm:t>
        <a:bodyPr/>
        <a:lstStyle/>
        <a:p>
          <a:endParaRPr lang="tr-TR"/>
        </a:p>
      </dgm:t>
    </dgm:pt>
    <dgm:pt modelId="{22C7E974-9522-4F1D-BABB-67F26C9363A5}" type="pres">
      <dgm:prSet presAssocID="{91AA124E-8D74-493E-A347-ACD4E213694A}" presName="horz2" presStyleCnt="0"/>
      <dgm:spPr/>
      <dgm:t>
        <a:bodyPr/>
        <a:lstStyle/>
        <a:p>
          <a:endParaRPr lang="tr-TR"/>
        </a:p>
      </dgm:t>
    </dgm:pt>
    <dgm:pt modelId="{84AA7948-C756-408E-9363-6359E40FA64D}" type="pres">
      <dgm:prSet presAssocID="{91AA124E-8D74-493E-A347-ACD4E213694A}" presName="horzSpace2" presStyleCnt="0"/>
      <dgm:spPr/>
      <dgm:t>
        <a:bodyPr/>
        <a:lstStyle/>
        <a:p>
          <a:endParaRPr lang="tr-TR"/>
        </a:p>
      </dgm:t>
    </dgm:pt>
    <dgm:pt modelId="{F0C7BA6A-BB12-4647-923F-230C38597515}" type="pres">
      <dgm:prSet presAssocID="{91AA124E-8D74-493E-A347-ACD4E213694A}" presName="tx2" presStyleLbl="revTx" presStyleIdx="2" presStyleCnt="5" custScaleX="110390" custScaleY="121164"/>
      <dgm:spPr/>
      <dgm:t>
        <a:bodyPr/>
        <a:lstStyle/>
        <a:p>
          <a:endParaRPr lang="tr-TR"/>
        </a:p>
      </dgm:t>
    </dgm:pt>
    <dgm:pt modelId="{C5485050-2FD1-465A-877C-12518C9756AA}" type="pres">
      <dgm:prSet presAssocID="{91AA124E-8D74-493E-A347-ACD4E213694A}" presName="vert2" presStyleCnt="0"/>
      <dgm:spPr/>
      <dgm:t>
        <a:bodyPr/>
        <a:lstStyle/>
        <a:p>
          <a:endParaRPr lang="tr-TR"/>
        </a:p>
      </dgm:t>
    </dgm:pt>
    <dgm:pt modelId="{A334FCED-7996-4BCF-A6B4-7AB3D4D851C5}" type="pres">
      <dgm:prSet presAssocID="{91AA124E-8D74-493E-A347-ACD4E213694A}" presName="thinLine2b" presStyleLbl="callout" presStyleIdx="1" presStyleCnt="4"/>
      <dgm:spPr/>
      <dgm:t>
        <a:bodyPr/>
        <a:lstStyle/>
        <a:p>
          <a:endParaRPr lang="tr-TR"/>
        </a:p>
      </dgm:t>
    </dgm:pt>
    <dgm:pt modelId="{A6888EFC-4A1B-4CF9-AE12-7504789A7643}" type="pres">
      <dgm:prSet presAssocID="{91AA124E-8D74-493E-A347-ACD4E213694A}" presName="vertSpace2b" presStyleCnt="0"/>
      <dgm:spPr/>
      <dgm:t>
        <a:bodyPr/>
        <a:lstStyle/>
        <a:p>
          <a:endParaRPr lang="tr-TR"/>
        </a:p>
      </dgm:t>
    </dgm:pt>
    <dgm:pt modelId="{8287637B-7604-40FD-BA69-FE265632B31A}" type="pres">
      <dgm:prSet presAssocID="{DA4EDA03-BAC9-42A2-9296-18D5D159BCB7}" presName="horz2" presStyleCnt="0"/>
      <dgm:spPr/>
      <dgm:t>
        <a:bodyPr/>
        <a:lstStyle/>
        <a:p>
          <a:endParaRPr lang="tr-TR"/>
        </a:p>
      </dgm:t>
    </dgm:pt>
    <dgm:pt modelId="{AD3E821A-D75A-449C-AC05-B40D50F79C63}" type="pres">
      <dgm:prSet presAssocID="{DA4EDA03-BAC9-42A2-9296-18D5D159BCB7}" presName="horzSpace2" presStyleCnt="0"/>
      <dgm:spPr/>
      <dgm:t>
        <a:bodyPr/>
        <a:lstStyle/>
        <a:p>
          <a:endParaRPr lang="tr-TR"/>
        </a:p>
      </dgm:t>
    </dgm:pt>
    <dgm:pt modelId="{F7A1CDBC-B1BC-4C66-B4F6-25916D2D500E}" type="pres">
      <dgm:prSet presAssocID="{DA4EDA03-BAC9-42A2-9296-18D5D159BCB7}" presName="tx2" presStyleLbl="revTx" presStyleIdx="3" presStyleCnt="5" custScaleX="116768"/>
      <dgm:spPr/>
      <dgm:t>
        <a:bodyPr/>
        <a:lstStyle/>
        <a:p>
          <a:endParaRPr lang="tr-TR"/>
        </a:p>
      </dgm:t>
    </dgm:pt>
    <dgm:pt modelId="{90513936-166C-453F-9941-13BF06D0E535}" type="pres">
      <dgm:prSet presAssocID="{DA4EDA03-BAC9-42A2-9296-18D5D159BCB7}" presName="vert2" presStyleCnt="0"/>
      <dgm:spPr/>
      <dgm:t>
        <a:bodyPr/>
        <a:lstStyle/>
        <a:p>
          <a:endParaRPr lang="tr-TR"/>
        </a:p>
      </dgm:t>
    </dgm:pt>
    <dgm:pt modelId="{A0F86CA2-284A-4FE8-8AB2-F16D4868228A}" type="pres">
      <dgm:prSet presAssocID="{DA4EDA03-BAC9-42A2-9296-18D5D159BCB7}" presName="thinLine2b" presStyleLbl="callout" presStyleIdx="2" presStyleCnt="4"/>
      <dgm:spPr/>
      <dgm:t>
        <a:bodyPr/>
        <a:lstStyle/>
        <a:p>
          <a:endParaRPr lang="tr-TR"/>
        </a:p>
      </dgm:t>
    </dgm:pt>
    <dgm:pt modelId="{E0A470A0-BD73-4653-8439-9130445480DD}" type="pres">
      <dgm:prSet presAssocID="{DA4EDA03-BAC9-42A2-9296-18D5D159BCB7}" presName="vertSpace2b" presStyleCnt="0"/>
      <dgm:spPr/>
      <dgm:t>
        <a:bodyPr/>
        <a:lstStyle/>
        <a:p>
          <a:endParaRPr lang="tr-TR"/>
        </a:p>
      </dgm:t>
    </dgm:pt>
    <dgm:pt modelId="{07F1C11E-F1D2-4748-99CE-07CA35510397}" type="pres">
      <dgm:prSet presAssocID="{9E1951B4-EC59-47F9-B7CD-FAF7F64FB73B}" presName="horz2" presStyleCnt="0"/>
      <dgm:spPr/>
      <dgm:t>
        <a:bodyPr/>
        <a:lstStyle/>
        <a:p>
          <a:endParaRPr lang="tr-TR"/>
        </a:p>
      </dgm:t>
    </dgm:pt>
    <dgm:pt modelId="{14C9B25A-CC7B-488B-821E-695A606919BF}" type="pres">
      <dgm:prSet presAssocID="{9E1951B4-EC59-47F9-B7CD-FAF7F64FB73B}" presName="horzSpace2" presStyleCnt="0"/>
      <dgm:spPr/>
      <dgm:t>
        <a:bodyPr/>
        <a:lstStyle/>
        <a:p>
          <a:endParaRPr lang="tr-TR"/>
        </a:p>
      </dgm:t>
    </dgm:pt>
    <dgm:pt modelId="{554C0C89-B3DB-4335-9078-B948116870C9}" type="pres">
      <dgm:prSet presAssocID="{9E1951B4-EC59-47F9-B7CD-FAF7F64FB73B}" presName="tx2" presStyleLbl="revTx" presStyleIdx="4" presStyleCnt="5" custLinFactNeighborX="-470" custLinFactNeighborY="-2929"/>
      <dgm:spPr/>
      <dgm:t>
        <a:bodyPr/>
        <a:lstStyle/>
        <a:p>
          <a:endParaRPr lang="tr-TR"/>
        </a:p>
      </dgm:t>
    </dgm:pt>
    <dgm:pt modelId="{98CF7537-4646-4B9A-839B-BC2772AA356A}" type="pres">
      <dgm:prSet presAssocID="{9E1951B4-EC59-47F9-B7CD-FAF7F64FB73B}" presName="vert2" presStyleCnt="0"/>
      <dgm:spPr/>
      <dgm:t>
        <a:bodyPr/>
        <a:lstStyle/>
        <a:p>
          <a:endParaRPr lang="tr-TR"/>
        </a:p>
      </dgm:t>
    </dgm:pt>
    <dgm:pt modelId="{9E43FC27-78BE-447B-ADA4-8294AC5CA10E}" type="pres">
      <dgm:prSet presAssocID="{9E1951B4-EC59-47F9-B7CD-FAF7F64FB73B}" presName="thinLine2b" presStyleLbl="callout" presStyleIdx="3" presStyleCnt="4"/>
      <dgm:spPr/>
      <dgm:t>
        <a:bodyPr/>
        <a:lstStyle/>
        <a:p>
          <a:endParaRPr lang="tr-TR"/>
        </a:p>
      </dgm:t>
    </dgm:pt>
    <dgm:pt modelId="{86881FB2-9FD6-4ED0-B025-E39FEE3B7AA9}" type="pres">
      <dgm:prSet presAssocID="{9E1951B4-EC59-47F9-B7CD-FAF7F64FB73B}" presName="vertSpace2b" presStyleCnt="0"/>
      <dgm:spPr/>
      <dgm:t>
        <a:bodyPr/>
        <a:lstStyle/>
        <a:p>
          <a:endParaRPr lang="tr-TR"/>
        </a:p>
      </dgm:t>
    </dgm:pt>
  </dgm:ptLst>
  <dgm:cxnLst>
    <dgm:cxn modelId="{5BAD9F8E-5673-4D02-95EA-058543ED5F53}" srcId="{C4179DE9-4E36-44DF-80C0-2668FF5B0CDF}" destId="{DA4EDA03-BAC9-42A2-9296-18D5D159BCB7}" srcOrd="2" destOrd="0" parTransId="{28B87154-C7D1-4C73-B16D-BA11AB1E7145}" sibTransId="{24B90772-175E-4B60-A475-FCE7C310AA7B}"/>
    <dgm:cxn modelId="{F105A9BB-68B6-4857-A3FE-8AFE23B4E548}" srcId="{C4179DE9-4E36-44DF-80C0-2668FF5B0CDF}" destId="{91AA124E-8D74-493E-A347-ACD4E213694A}" srcOrd="1" destOrd="0" parTransId="{F23E97C2-8EC6-45F8-A5A8-1A533FEC4968}" sibTransId="{1667B232-8712-4219-95CF-F59971BE77E2}"/>
    <dgm:cxn modelId="{AB92719C-3F42-40EC-8779-83A7ADBCB234}" type="presOf" srcId="{9E1951B4-EC59-47F9-B7CD-FAF7F64FB73B}" destId="{554C0C89-B3DB-4335-9078-B948116870C9}" srcOrd="0" destOrd="0" presId="urn:microsoft.com/office/officeart/2008/layout/LinedList"/>
    <dgm:cxn modelId="{9CBA6AFA-98A3-46A2-9312-4BA672F6D9FC}" type="presOf" srcId="{91AA124E-8D74-493E-A347-ACD4E213694A}" destId="{F0C7BA6A-BB12-4647-923F-230C38597515}" srcOrd="0" destOrd="0" presId="urn:microsoft.com/office/officeart/2008/layout/LinedList"/>
    <dgm:cxn modelId="{D948C3DA-CFF2-42D5-8ED6-74A90D53E522}" type="presOf" srcId="{C4179DE9-4E36-44DF-80C0-2668FF5B0CDF}" destId="{D4C50DA3-18F1-44E5-8787-E702A0572DF4}" srcOrd="0" destOrd="0" presId="urn:microsoft.com/office/officeart/2008/layout/LinedList"/>
    <dgm:cxn modelId="{6437691F-089E-49B7-B049-895F5A7EF1C2}" type="presOf" srcId="{DA4EDA03-BAC9-42A2-9296-18D5D159BCB7}" destId="{F7A1CDBC-B1BC-4C66-B4F6-25916D2D500E}" srcOrd="0" destOrd="0" presId="urn:microsoft.com/office/officeart/2008/layout/LinedList"/>
    <dgm:cxn modelId="{C308CF16-9CFD-497F-B67F-45A038382A85}" srcId="{C4179DE9-4E36-44DF-80C0-2668FF5B0CDF}" destId="{9E1951B4-EC59-47F9-B7CD-FAF7F64FB73B}" srcOrd="3" destOrd="0" parTransId="{1E4A20C9-1FBE-405C-B24C-AEBCEA224672}" sibTransId="{199289E0-B9B9-48A0-9A31-8FEE9B7B5DE3}"/>
    <dgm:cxn modelId="{139091E2-1737-4FBC-AB81-22DCB527F68D}" type="presOf" srcId="{A44E1A82-18C4-47C0-8D7D-56A8EB17F326}" destId="{600DA83A-02B2-4506-9F25-5C43CAB676BE}" srcOrd="0" destOrd="0" presId="urn:microsoft.com/office/officeart/2008/layout/LinedList"/>
    <dgm:cxn modelId="{C12090D8-1530-4A56-A129-339CEF0FE770}" type="presOf" srcId="{8F58F965-1795-4D3F-A0FD-C21AC4C0B5E8}" destId="{1CD22514-7C9D-4FDA-BBB9-F748EAA09FE4}" srcOrd="0" destOrd="0" presId="urn:microsoft.com/office/officeart/2008/layout/LinedList"/>
    <dgm:cxn modelId="{44E00B24-9B9C-49E6-839E-A64627516580}" srcId="{8F58F965-1795-4D3F-A0FD-C21AC4C0B5E8}" destId="{C4179DE9-4E36-44DF-80C0-2668FF5B0CDF}" srcOrd="0" destOrd="0" parTransId="{7D4B0BF6-2093-44A7-8C8A-1A901AFF46BC}" sibTransId="{F2DD8588-F2FD-4ACD-B135-893F35048E85}"/>
    <dgm:cxn modelId="{E58EEC85-D33C-44CA-983A-85E68CF63D7D}" srcId="{C4179DE9-4E36-44DF-80C0-2668FF5B0CDF}" destId="{A44E1A82-18C4-47C0-8D7D-56A8EB17F326}" srcOrd="0" destOrd="0" parTransId="{E9FC3294-74C5-4D20-9110-9D5ABDDC1809}" sibTransId="{FF99CB9A-DB98-411B-8061-5C5164BE27FE}"/>
    <dgm:cxn modelId="{B404089F-155A-4EA6-9C9F-29BA0B634505}" type="presParOf" srcId="{1CD22514-7C9D-4FDA-BBB9-F748EAA09FE4}" destId="{69A56D13-BE0F-42F2-BE6B-5C76F29C3B3D}" srcOrd="0" destOrd="0" presId="urn:microsoft.com/office/officeart/2008/layout/LinedList"/>
    <dgm:cxn modelId="{AAC54C63-A1B3-459A-B607-DB1351614E32}" type="presParOf" srcId="{1CD22514-7C9D-4FDA-BBB9-F748EAA09FE4}" destId="{7DEE0ADF-F24F-49A7-93A3-0BCAEF83043E}" srcOrd="1" destOrd="0" presId="urn:microsoft.com/office/officeart/2008/layout/LinedList"/>
    <dgm:cxn modelId="{0769D9A5-36F9-4937-B349-4770EEF884E7}" type="presParOf" srcId="{7DEE0ADF-F24F-49A7-93A3-0BCAEF83043E}" destId="{D4C50DA3-18F1-44E5-8787-E702A0572DF4}" srcOrd="0" destOrd="0" presId="urn:microsoft.com/office/officeart/2008/layout/LinedList"/>
    <dgm:cxn modelId="{219536D8-1430-40A5-B276-A8A7D1C3CA71}" type="presParOf" srcId="{7DEE0ADF-F24F-49A7-93A3-0BCAEF83043E}" destId="{DA11C81D-8B4B-47C2-97E5-8AA8CDA1E4DF}" srcOrd="1" destOrd="0" presId="urn:microsoft.com/office/officeart/2008/layout/LinedList"/>
    <dgm:cxn modelId="{1A1D07A9-FE16-41DC-B27F-841CA78FAE83}" type="presParOf" srcId="{DA11C81D-8B4B-47C2-97E5-8AA8CDA1E4DF}" destId="{CED1E556-00AA-46AA-92EB-551C4F4B78B0}" srcOrd="0" destOrd="0" presId="urn:microsoft.com/office/officeart/2008/layout/LinedList"/>
    <dgm:cxn modelId="{CA144DC3-FBF1-41A1-A6DE-39326E0C8C85}" type="presParOf" srcId="{DA11C81D-8B4B-47C2-97E5-8AA8CDA1E4DF}" destId="{4D79E06B-3C1A-40A1-8BB3-96E7D07FC102}" srcOrd="1" destOrd="0" presId="urn:microsoft.com/office/officeart/2008/layout/LinedList"/>
    <dgm:cxn modelId="{43D5A55A-3A55-48C6-8631-111B70C2B7A5}" type="presParOf" srcId="{4D79E06B-3C1A-40A1-8BB3-96E7D07FC102}" destId="{EAF9D33B-2470-4332-88B6-E68626F6341E}" srcOrd="0" destOrd="0" presId="urn:microsoft.com/office/officeart/2008/layout/LinedList"/>
    <dgm:cxn modelId="{886F74D2-FF56-464D-8996-42D86FE8B262}" type="presParOf" srcId="{4D79E06B-3C1A-40A1-8BB3-96E7D07FC102}" destId="{600DA83A-02B2-4506-9F25-5C43CAB676BE}" srcOrd="1" destOrd="0" presId="urn:microsoft.com/office/officeart/2008/layout/LinedList"/>
    <dgm:cxn modelId="{729F639F-EB88-43C6-B4E2-492D2D46A48B}" type="presParOf" srcId="{4D79E06B-3C1A-40A1-8BB3-96E7D07FC102}" destId="{961884BD-67E4-455B-8482-1B671B242FDB}" srcOrd="2" destOrd="0" presId="urn:microsoft.com/office/officeart/2008/layout/LinedList"/>
    <dgm:cxn modelId="{74659699-08B8-4C3B-9AF8-F5001BD92C36}" type="presParOf" srcId="{DA11C81D-8B4B-47C2-97E5-8AA8CDA1E4DF}" destId="{76D51C23-B40E-4EDC-A316-1D95A07E3435}" srcOrd="2" destOrd="0" presId="urn:microsoft.com/office/officeart/2008/layout/LinedList"/>
    <dgm:cxn modelId="{C364026B-8ACF-46C0-B5DF-9D28BE0A82F6}" type="presParOf" srcId="{DA11C81D-8B4B-47C2-97E5-8AA8CDA1E4DF}" destId="{AC6834E0-04C2-43B1-82D6-2F24D12CCD43}" srcOrd="3" destOrd="0" presId="urn:microsoft.com/office/officeart/2008/layout/LinedList"/>
    <dgm:cxn modelId="{74BEB36C-72DF-41CB-B288-F8B23B1946E2}" type="presParOf" srcId="{DA11C81D-8B4B-47C2-97E5-8AA8CDA1E4DF}" destId="{22C7E974-9522-4F1D-BABB-67F26C9363A5}" srcOrd="4" destOrd="0" presId="urn:microsoft.com/office/officeart/2008/layout/LinedList"/>
    <dgm:cxn modelId="{66717E82-4361-4B1D-B23D-41F51E122DC7}" type="presParOf" srcId="{22C7E974-9522-4F1D-BABB-67F26C9363A5}" destId="{84AA7948-C756-408E-9363-6359E40FA64D}" srcOrd="0" destOrd="0" presId="urn:microsoft.com/office/officeart/2008/layout/LinedList"/>
    <dgm:cxn modelId="{4DE2887E-69DC-4725-BF49-53EE22DAFE11}" type="presParOf" srcId="{22C7E974-9522-4F1D-BABB-67F26C9363A5}" destId="{F0C7BA6A-BB12-4647-923F-230C38597515}" srcOrd="1" destOrd="0" presId="urn:microsoft.com/office/officeart/2008/layout/LinedList"/>
    <dgm:cxn modelId="{3973345A-52C4-466E-9AB9-49EEF68B45D6}" type="presParOf" srcId="{22C7E974-9522-4F1D-BABB-67F26C9363A5}" destId="{C5485050-2FD1-465A-877C-12518C9756AA}" srcOrd="2" destOrd="0" presId="urn:microsoft.com/office/officeart/2008/layout/LinedList"/>
    <dgm:cxn modelId="{32F43FAA-2998-43CF-9F9E-0F0E14A9A450}" type="presParOf" srcId="{DA11C81D-8B4B-47C2-97E5-8AA8CDA1E4DF}" destId="{A334FCED-7996-4BCF-A6B4-7AB3D4D851C5}" srcOrd="5" destOrd="0" presId="urn:microsoft.com/office/officeart/2008/layout/LinedList"/>
    <dgm:cxn modelId="{2FC5CAF8-5B4D-46A2-B28F-AE06C7926406}" type="presParOf" srcId="{DA11C81D-8B4B-47C2-97E5-8AA8CDA1E4DF}" destId="{A6888EFC-4A1B-4CF9-AE12-7504789A7643}" srcOrd="6" destOrd="0" presId="urn:microsoft.com/office/officeart/2008/layout/LinedList"/>
    <dgm:cxn modelId="{DA293BCA-E1B2-4433-99DD-E6780B3AE7D4}" type="presParOf" srcId="{DA11C81D-8B4B-47C2-97E5-8AA8CDA1E4DF}" destId="{8287637B-7604-40FD-BA69-FE265632B31A}" srcOrd="7" destOrd="0" presId="urn:microsoft.com/office/officeart/2008/layout/LinedList"/>
    <dgm:cxn modelId="{9DE837BC-0E44-4198-9487-6784430D1D82}" type="presParOf" srcId="{8287637B-7604-40FD-BA69-FE265632B31A}" destId="{AD3E821A-D75A-449C-AC05-B40D50F79C63}" srcOrd="0" destOrd="0" presId="urn:microsoft.com/office/officeart/2008/layout/LinedList"/>
    <dgm:cxn modelId="{AA0221EC-852A-40EF-993B-9AF2BFA636F5}" type="presParOf" srcId="{8287637B-7604-40FD-BA69-FE265632B31A}" destId="{F7A1CDBC-B1BC-4C66-B4F6-25916D2D500E}" srcOrd="1" destOrd="0" presId="urn:microsoft.com/office/officeart/2008/layout/LinedList"/>
    <dgm:cxn modelId="{57CE25BE-4E6B-4D76-9907-4CA67DA6A713}" type="presParOf" srcId="{8287637B-7604-40FD-BA69-FE265632B31A}" destId="{90513936-166C-453F-9941-13BF06D0E535}" srcOrd="2" destOrd="0" presId="urn:microsoft.com/office/officeart/2008/layout/LinedList"/>
    <dgm:cxn modelId="{83E9B5A5-2848-4C94-BBB5-B9ED683AF7EB}" type="presParOf" srcId="{DA11C81D-8B4B-47C2-97E5-8AA8CDA1E4DF}" destId="{A0F86CA2-284A-4FE8-8AB2-F16D4868228A}" srcOrd="8" destOrd="0" presId="urn:microsoft.com/office/officeart/2008/layout/LinedList"/>
    <dgm:cxn modelId="{3606AB8F-21B8-4EAA-A898-18C418B334A4}" type="presParOf" srcId="{DA11C81D-8B4B-47C2-97E5-8AA8CDA1E4DF}" destId="{E0A470A0-BD73-4653-8439-9130445480DD}" srcOrd="9" destOrd="0" presId="urn:microsoft.com/office/officeart/2008/layout/LinedList"/>
    <dgm:cxn modelId="{87B322D4-706D-473C-87B3-524E5C61176C}" type="presParOf" srcId="{DA11C81D-8B4B-47C2-97E5-8AA8CDA1E4DF}" destId="{07F1C11E-F1D2-4748-99CE-07CA35510397}" srcOrd="10" destOrd="0" presId="urn:microsoft.com/office/officeart/2008/layout/LinedList"/>
    <dgm:cxn modelId="{2FF7FAF0-AB44-4174-B793-F47254CAF733}" type="presParOf" srcId="{07F1C11E-F1D2-4748-99CE-07CA35510397}" destId="{14C9B25A-CC7B-488B-821E-695A606919BF}" srcOrd="0" destOrd="0" presId="urn:microsoft.com/office/officeart/2008/layout/LinedList"/>
    <dgm:cxn modelId="{E1391786-51E0-4F17-8A3E-1FA7866F5822}" type="presParOf" srcId="{07F1C11E-F1D2-4748-99CE-07CA35510397}" destId="{554C0C89-B3DB-4335-9078-B948116870C9}" srcOrd="1" destOrd="0" presId="urn:microsoft.com/office/officeart/2008/layout/LinedList"/>
    <dgm:cxn modelId="{2C856F9F-D179-49B0-A9CB-EC6C092F8FF9}" type="presParOf" srcId="{07F1C11E-F1D2-4748-99CE-07CA35510397}" destId="{98CF7537-4646-4B9A-839B-BC2772AA356A}" srcOrd="2" destOrd="0" presId="urn:microsoft.com/office/officeart/2008/layout/LinedList"/>
    <dgm:cxn modelId="{EE6DA629-5773-4BAC-8A4C-45135CFA7700}" type="presParOf" srcId="{DA11C81D-8B4B-47C2-97E5-8AA8CDA1E4DF}" destId="{9E43FC27-78BE-447B-ADA4-8294AC5CA10E}" srcOrd="11" destOrd="0" presId="urn:microsoft.com/office/officeart/2008/layout/LinedList"/>
    <dgm:cxn modelId="{C6843171-7C5C-41FA-9982-DF2AAB377895}" type="presParOf" srcId="{DA11C81D-8B4B-47C2-97E5-8AA8CDA1E4DF}" destId="{86881FB2-9FD6-4ED0-B025-E39FEE3B7AA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EFE502-EAA3-4B5C-BEDA-62C79F4F9A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E264D258-537A-4A32-8978-03C14987A6D5}">
      <dgm:prSet custT="1"/>
      <dgm:spPr/>
      <dgm:t>
        <a:bodyPr/>
        <a:lstStyle/>
        <a:p>
          <a:pPr rtl="0"/>
          <a:r>
            <a:rPr lang="tr-TR" sz="2000" b="1" dirty="0" smtClean="0"/>
            <a:t>Yurt dışında e-Okul Sisteminde Kayıtlı Olmayan Okullarda Öğrenim Gören Öğrencilerin Başvuru Şartları </a:t>
          </a:r>
          <a:endParaRPr lang="tr-TR" sz="2000" dirty="0"/>
        </a:p>
      </dgm:t>
    </dgm:pt>
    <dgm:pt modelId="{5CE95F6F-3180-4ABB-B819-EF8F8A7BADD0}" type="parTrans" cxnId="{28E73410-4C0E-442A-8DE7-5259E8711390}">
      <dgm:prSet/>
      <dgm:spPr/>
      <dgm:t>
        <a:bodyPr/>
        <a:lstStyle/>
        <a:p>
          <a:endParaRPr lang="tr-TR"/>
        </a:p>
      </dgm:t>
    </dgm:pt>
    <dgm:pt modelId="{2A5508A7-7337-4DB2-8122-C81073F55E50}" type="sibTrans" cxnId="{28E73410-4C0E-442A-8DE7-5259E8711390}">
      <dgm:prSet/>
      <dgm:spPr/>
      <dgm:t>
        <a:bodyPr/>
        <a:lstStyle/>
        <a:p>
          <a:endParaRPr lang="tr-TR"/>
        </a:p>
      </dgm:t>
    </dgm:pt>
    <dgm:pt modelId="{944B953D-5B7C-4BA5-A224-E310780CF03F}">
      <dgm:prSet/>
      <dgm:spPr/>
      <dgm:t>
        <a:bodyPr/>
        <a:lstStyle/>
        <a:p>
          <a:pPr rtl="0"/>
          <a:r>
            <a:rPr lang="tr-TR" dirty="0" smtClean="0"/>
            <a:t>Türkiye Cumhuriyeti büyükelçiliği/başkonsoloslukları aracılığıyla, 5/4/2023 tarihli ve 32154 sayılı Resmî </a:t>
          </a:r>
          <a:r>
            <a:rPr lang="tr-TR" dirty="0" err="1" smtClean="0"/>
            <a:t>Gazete’de</a:t>
          </a:r>
          <a:r>
            <a:rPr lang="tr-TR" dirty="0" smtClean="0"/>
            <a:t> yayımlanan “Millî Eğitim Bakanlığı Denklik Yönetmeliği” esas alınarak öğrenim belgesi kontrol edilen öğrencilerden, Türkiye’deki 8’inci sınıf seviyesine denk sınıfta öğrenim görüyor olmak. </a:t>
          </a:r>
          <a:endParaRPr lang="tr-TR" dirty="0"/>
        </a:p>
      </dgm:t>
    </dgm:pt>
    <dgm:pt modelId="{2421B393-D97B-467D-B3A7-DFBA17162164}" type="parTrans" cxnId="{C95A4E1E-4C2D-4625-A5E1-024652AA0138}">
      <dgm:prSet/>
      <dgm:spPr/>
      <dgm:t>
        <a:bodyPr/>
        <a:lstStyle/>
        <a:p>
          <a:endParaRPr lang="tr-TR"/>
        </a:p>
      </dgm:t>
    </dgm:pt>
    <dgm:pt modelId="{96E763B5-0DDB-4B7D-9322-50209ED5CC29}" type="sibTrans" cxnId="{C95A4E1E-4C2D-4625-A5E1-024652AA0138}">
      <dgm:prSet/>
      <dgm:spPr/>
      <dgm:t>
        <a:bodyPr/>
        <a:lstStyle/>
        <a:p>
          <a:endParaRPr lang="tr-TR"/>
        </a:p>
      </dgm:t>
    </dgm:pt>
    <dgm:pt modelId="{915A6429-36B4-4B04-B796-F874DCB3113B}">
      <dgm:prSet/>
      <dgm:spPr/>
      <dgm:t>
        <a:bodyPr/>
        <a:lstStyle/>
        <a:p>
          <a:pPr rtl="0"/>
          <a:endParaRPr lang="tr-TR" dirty="0"/>
        </a:p>
      </dgm:t>
    </dgm:pt>
    <dgm:pt modelId="{62A295A1-80B8-4F74-911B-F4816114810D}" type="parTrans" cxnId="{C3F59853-396B-4DA7-8F1A-3F30F87E0728}">
      <dgm:prSet/>
      <dgm:spPr/>
      <dgm:t>
        <a:bodyPr/>
        <a:lstStyle/>
        <a:p>
          <a:endParaRPr lang="tr-TR"/>
        </a:p>
      </dgm:t>
    </dgm:pt>
    <dgm:pt modelId="{26D41B1F-C586-481B-86B2-F871B9809818}" type="sibTrans" cxnId="{C3F59853-396B-4DA7-8F1A-3F30F87E0728}">
      <dgm:prSet/>
      <dgm:spPr/>
      <dgm:t>
        <a:bodyPr/>
        <a:lstStyle/>
        <a:p>
          <a:endParaRPr lang="tr-TR"/>
        </a:p>
      </dgm:t>
    </dgm:pt>
    <dgm:pt modelId="{45599564-72BD-4E07-9FB4-75F4D89B2699}" type="pres">
      <dgm:prSet presAssocID="{23EFE502-EAA3-4B5C-BEDA-62C79F4F9A39}" presName="vert0" presStyleCnt="0">
        <dgm:presLayoutVars>
          <dgm:dir/>
          <dgm:animOne val="branch"/>
          <dgm:animLvl val="lvl"/>
        </dgm:presLayoutVars>
      </dgm:prSet>
      <dgm:spPr/>
      <dgm:t>
        <a:bodyPr/>
        <a:lstStyle/>
        <a:p>
          <a:endParaRPr lang="tr-TR"/>
        </a:p>
      </dgm:t>
    </dgm:pt>
    <dgm:pt modelId="{D280E500-312E-4236-889A-EEEEA2686366}" type="pres">
      <dgm:prSet presAssocID="{E264D258-537A-4A32-8978-03C14987A6D5}" presName="thickLine" presStyleLbl="alignNode1" presStyleIdx="0" presStyleCnt="3"/>
      <dgm:spPr/>
    </dgm:pt>
    <dgm:pt modelId="{26B568E1-A509-4FEB-B9B8-8B04682A1C92}" type="pres">
      <dgm:prSet presAssocID="{E264D258-537A-4A32-8978-03C14987A6D5}" presName="horz1" presStyleCnt="0"/>
      <dgm:spPr/>
    </dgm:pt>
    <dgm:pt modelId="{ADB307A9-6D8C-415F-BF88-123176F594EF}" type="pres">
      <dgm:prSet presAssocID="{E264D258-537A-4A32-8978-03C14987A6D5}" presName="tx1" presStyleLbl="revTx" presStyleIdx="0" presStyleCnt="3" custScaleY="63418"/>
      <dgm:spPr/>
      <dgm:t>
        <a:bodyPr/>
        <a:lstStyle/>
        <a:p>
          <a:endParaRPr lang="tr-TR"/>
        </a:p>
      </dgm:t>
    </dgm:pt>
    <dgm:pt modelId="{06A789EF-6C14-4B79-9E07-793B2845233A}" type="pres">
      <dgm:prSet presAssocID="{E264D258-537A-4A32-8978-03C14987A6D5}" presName="vert1" presStyleCnt="0"/>
      <dgm:spPr/>
    </dgm:pt>
    <dgm:pt modelId="{69EC7C58-2672-4007-BDD1-6D9EE69B1CE5}" type="pres">
      <dgm:prSet presAssocID="{944B953D-5B7C-4BA5-A224-E310780CF03F}" presName="thickLine" presStyleLbl="alignNode1" presStyleIdx="1" presStyleCnt="3"/>
      <dgm:spPr/>
    </dgm:pt>
    <dgm:pt modelId="{0A62254B-61FF-43B4-BF2C-4F837F321BA3}" type="pres">
      <dgm:prSet presAssocID="{944B953D-5B7C-4BA5-A224-E310780CF03F}" presName="horz1" presStyleCnt="0"/>
      <dgm:spPr/>
    </dgm:pt>
    <dgm:pt modelId="{E39422DF-86B5-4FB5-8C3D-825AA8A9E617}" type="pres">
      <dgm:prSet presAssocID="{944B953D-5B7C-4BA5-A224-E310780CF03F}" presName="tx1" presStyleLbl="revTx" presStyleIdx="1" presStyleCnt="3" custScaleY="119059"/>
      <dgm:spPr/>
      <dgm:t>
        <a:bodyPr/>
        <a:lstStyle/>
        <a:p>
          <a:endParaRPr lang="tr-TR"/>
        </a:p>
      </dgm:t>
    </dgm:pt>
    <dgm:pt modelId="{8B9A2556-7473-48BE-8A5D-69A38A34C639}" type="pres">
      <dgm:prSet presAssocID="{944B953D-5B7C-4BA5-A224-E310780CF03F}" presName="vert1" presStyleCnt="0"/>
      <dgm:spPr/>
    </dgm:pt>
    <dgm:pt modelId="{9D7B87AE-CDFA-43CF-902C-9293F19F872B}" type="pres">
      <dgm:prSet presAssocID="{915A6429-36B4-4B04-B796-F874DCB3113B}" presName="thickLine" presStyleLbl="alignNode1" presStyleIdx="2" presStyleCnt="3"/>
      <dgm:spPr/>
    </dgm:pt>
    <dgm:pt modelId="{57B6F7DE-0B47-4FE6-89F2-BEB6BCEE72E7}" type="pres">
      <dgm:prSet presAssocID="{915A6429-36B4-4B04-B796-F874DCB3113B}" presName="horz1" presStyleCnt="0"/>
      <dgm:spPr/>
    </dgm:pt>
    <dgm:pt modelId="{38753635-E3E0-4B39-A92D-E786F22DC043}" type="pres">
      <dgm:prSet presAssocID="{915A6429-36B4-4B04-B796-F874DCB3113B}" presName="tx1" presStyleLbl="revTx" presStyleIdx="2" presStyleCnt="3"/>
      <dgm:spPr/>
      <dgm:t>
        <a:bodyPr/>
        <a:lstStyle/>
        <a:p>
          <a:endParaRPr lang="tr-TR"/>
        </a:p>
      </dgm:t>
    </dgm:pt>
    <dgm:pt modelId="{946E06FA-A2C8-4C53-A9DB-730675F1DED3}" type="pres">
      <dgm:prSet presAssocID="{915A6429-36B4-4B04-B796-F874DCB3113B}" presName="vert1" presStyleCnt="0"/>
      <dgm:spPr/>
    </dgm:pt>
  </dgm:ptLst>
  <dgm:cxnLst>
    <dgm:cxn modelId="{7C59FE13-28BC-4E47-ABE2-A74DF1E43886}" type="presOf" srcId="{944B953D-5B7C-4BA5-A224-E310780CF03F}" destId="{E39422DF-86B5-4FB5-8C3D-825AA8A9E617}" srcOrd="0" destOrd="0" presId="urn:microsoft.com/office/officeart/2008/layout/LinedList"/>
    <dgm:cxn modelId="{5124B820-8ACB-40A6-82C9-851143791707}" type="presOf" srcId="{23EFE502-EAA3-4B5C-BEDA-62C79F4F9A39}" destId="{45599564-72BD-4E07-9FB4-75F4D89B2699}" srcOrd="0" destOrd="0" presId="urn:microsoft.com/office/officeart/2008/layout/LinedList"/>
    <dgm:cxn modelId="{28E73410-4C0E-442A-8DE7-5259E8711390}" srcId="{23EFE502-EAA3-4B5C-BEDA-62C79F4F9A39}" destId="{E264D258-537A-4A32-8978-03C14987A6D5}" srcOrd="0" destOrd="0" parTransId="{5CE95F6F-3180-4ABB-B819-EF8F8A7BADD0}" sibTransId="{2A5508A7-7337-4DB2-8122-C81073F55E50}"/>
    <dgm:cxn modelId="{C3F59853-396B-4DA7-8F1A-3F30F87E0728}" srcId="{23EFE502-EAA3-4B5C-BEDA-62C79F4F9A39}" destId="{915A6429-36B4-4B04-B796-F874DCB3113B}" srcOrd="2" destOrd="0" parTransId="{62A295A1-80B8-4F74-911B-F4816114810D}" sibTransId="{26D41B1F-C586-481B-86B2-F871B9809818}"/>
    <dgm:cxn modelId="{95EBD910-FD7B-4919-A5F8-F1F32DD5A04A}" type="presOf" srcId="{E264D258-537A-4A32-8978-03C14987A6D5}" destId="{ADB307A9-6D8C-415F-BF88-123176F594EF}" srcOrd="0" destOrd="0" presId="urn:microsoft.com/office/officeart/2008/layout/LinedList"/>
    <dgm:cxn modelId="{C4B839F9-E32D-475A-8719-2770ECC50F34}" type="presOf" srcId="{915A6429-36B4-4B04-B796-F874DCB3113B}" destId="{38753635-E3E0-4B39-A92D-E786F22DC043}" srcOrd="0" destOrd="0" presId="urn:microsoft.com/office/officeart/2008/layout/LinedList"/>
    <dgm:cxn modelId="{C95A4E1E-4C2D-4625-A5E1-024652AA0138}" srcId="{23EFE502-EAA3-4B5C-BEDA-62C79F4F9A39}" destId="{944B953D-5B7C-4BA5-A224-E310780CF03F}" srcOrd="1" destOrd="0" parTransId="{2421B393-D97B-467D-B3A7-DFBA17162164}" sibTransId="{96E763B5-0DDB-4B7D-9322-50209ED5CC29}"/>
    <dgm:cxn modelId="{5C325F6F-15F0-46FD-BCC4-87DB35713253}" type="presParOf" srcId="{45599564-72BD-4E07-9FB4-75F4D89B2699}" destId="{D280E500-312E-4236-889A-EEEEA2686366}" srcOrd="0" destOrd="0" presId="urn:microsoft.com/office/officeart/2008/layout/LinedList"/>
    <dgm:cxn modelId="{8F43FB4C-3624-4EEC-8FEE-D53EF1C8D881}" type="presParOf" srcId="{45599564-72BD-4E07-9FB4-75F4D89B2699}" destId="{26B568E1-A509-4FEB-B9B8-8B04682A1C92}" srcOrd="1" destOrd="0" presId="urn:microsoft.com/office/officeart/2008/layout/LinedList"/>
    <dgm:cxn modelId="{D042F24D-D71B-49D1-8B1A-8EBA58A75DDC}" type="presParOf" srcId="{26B568E1-A509-4FEB-B9B8-8B04682A1C92}" destId="{ADB307A9-6D8C-415F-BF88-123176F594EF}" srcOrd="0" destOrd="0" presId="urn:microsoft.com/office/officeart/2008/layout/LinedList"/>
    <dgm:cxn modelId="{77949AE7-5274-4FD9-A764-4DE97C50C9F2}" type="presParOf" srcId="{26B568E1-A509-4FEB-B9B8-8B04682A1C92}" destId="{06A789EF-6C14-4B79-9E07-793B2845233A}" srcOrd="1" destOrd="0" presId="urn:microsoft.com/office/officeart/2008/layout/LinedList"/>
    <dgm:cxn modelId="{9E3E0EE4-AD1D-4BE5-B3CA-0FE5A3068DCE}" type="presParOf" srcId="{45599564-72BD-4E07-9FB4-75F4D89B2699}" destId="{69EC7C58-2672-4007-BDD1-6D9EE69B1CE5}" srcOrd="2" destOrd="0" presId="urn:microsoft.com/office/officeart/2008/layout/LinedList"/>
    <dgm:cxn modelId="{9EA65A68-EC2C-4CA5-96B4-52055395ECB2}" type="presParOf" srcId="{45599564-72BD-4E07-9FB4-75F4D89B2699}" destId="{0A62254B-61FF-43B4-BF2C-4F837F321BA3}" srcOrd="3" destOrd="0" presId="urn:microsoft.com/office/officeart/2008/layout/LinedList"/>
    <dgm:cxn modelId="{E3C1BAD5-790D-4388-82E5-D79D1FB1FF82}" type="presParOf" srcId="{0A62254B-61FF-43B4-BF2C-4F837F321BA3}" destId="{E39422DF-86B5-4FB5-8C3D-825AA8A9E617}" srcOrd="0" destOrd="0" presId="urn:microsoft.com/office/officeart/2008/layout/LinedList"/>
    <dgm:cxn modelId="{85813AE3-1C7D-4BA1-8F16-8C53792FC234}" type="presParOf" srcId="{0A62254B-61FF-43B4-BF2C-4F837F321BA3}" destId="{8B9A2556-7473-48BE-8A5D-69A38A34C639}" srcOrd="1" destOrd="0" presId="urn:microsoft.com/office/officeart/2008/layout/LinedList"/>
    <dgm:cxn modelId="{07521D22-C309-4057-BDE2-82AB7ECACBC3}" type="presParOf" srcId="{45599564-72BD-4E07-9FB4-75F4D89B2699}" destId="{9D7B87AE-CDFA-43CF-902C-9293F19F872B}" srcOrd="4" destOrd="0" presId="urn:microsoft.com/office/officeart/2008/layout/LinedList"/>
    <dgm:cxn modelId="{36C27884-E6F1-4E2C-86FA-76BDADB5488C}" type="presParOf" srcId="{45599564-72BD-4E07-9FB4-75F4D89B2699}" destId="{57B6F7DE-0B47-4FE6-89F2-BEB6BCEE72E7}" srcOrd="5" destOrd="0" presId="urn:microsoft.com/office/officeart/2008/layout/LinedList"/>
    <dgm:cxn modelId="{2DD05C1B-F6BD-4A41-95EB-CAFBB689214C}" type="presParOf" srcId="{57B6F7DE-0B47-4FE6-89F2-BEB6BCEE72E7}" destId="{38753635-E3E0-4B39-A92D-E786F22DC043}" srcOrd="0" destOrd="0" presId="urn:microsoft.com/office/officeart/2008/layout/LinedList"/>
    <dgm:cxn modelId="{94BFE884-A1A9-46B4-8DEF-E0C9F5ECCA0E}" type="presParOf" srcId="{57B6F7DE-0B47-4FE6-89F2-BEB6BCEE72E7}" destId="{946E06FA-A2C8-4C53-A9DB-730675F1DED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0A3248-C42C-4192-9F94-AC89C91E401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tr-TR"/>
        </a:p>
      </dgm:t>
    </dgm:pt>
    <dgm:pt modelId="{3B348D38-6CA2-48A4-AEC4-F6BCE4C37A77}">
      <dgm:prSet/>
      <dgm:spPr/>
      <dgm:t>
        <a:bodyPr/>
        <a:lstStyle/>
        <a:p>
          <a:pPr rtl="0"/>
          <a:r>
            <a:rPr lang="tr-TR" dirty="0" smtClean="0"/>
            <a:t> </a:t>
          </a:r>
          <a:r>
            <a:rPr lang="tr-TR" b="1" dirty="0" smtClean="0"/>
            <a:t>Merkezî sınav başvurusunda bulunacak öğrenciler</a:t>
          </a:r>
          <a:r>
            <a:rPr lang="tr-TR" dirty="0" smtClean="0"/>
            <a:t>, başvuru yapmadan önce elektronik ortamdaki bilgilerinin güncel olup olmadığını kayıtlı oldukları okul müdürlüklerinden kontrol ettireceklerdir. Öğrenci bilgilerinin güncelliğinden okul müdürlüğü sorumlu olacaktır. </a:t>
          </a:r>
          <a:endParaRPr lang="tr-TR" dirty="0"/>
        </a:p>
      </dgm:t>
    </dgm:pt>
    <dgm:pt modelId="{B98536D3-FB33-4BA9-A151-25331EEC748E}" type="parTrans" cxnId="{5F58F7E0-103F-4A2F-BD23-264DA80120B4}">
      <dgm:prSet/>
      <dgm:spPr/>
      <dgm:t>
        <a:bodyPr/>
        <a:lstStyle/>
        <a:p>
          <a:endParaRPr lang="tr-TR"/>
        </a:p>
      </dgm:t>
    </dgm:pt>
    <dgm:pt modelId="{DDED32AF-719E-44FD-BC22-434B75733009}" type="sibTrans" cxnId="{5F58F7E0-103F-4A2F-BD23-264DA80120B4}">
      <dgm:prSet/>
      <dgm:spPr/>
      <dgm:t>
        <a:bodyPr/>
        <a:lstStyle/>
        <a:p>
          <a:endParaRPr lang="tr-TR"/>
        </a:p>
      </dgm:t>
    </dgm:pt>
    <dgm:pt modelId="{C1AE09E0-C213-45A1-93FB-60EDB6F0E283}">
      <dgm:prSet/>
      <dgm:spPr/>
      <dgm:t>
        <a:bodyPr/>
        <a:lstStyle/>
        <a:p>
          <a:pPr rtl="0"/>
          <a:r>
            <a:rPr lang="tr-TR" b="1" dirty="0" smtClean="0"/>
            <a:t>Açık öğretim ortaokulu öğrencilerinin</a:t>
          </a:r>
          <a:r>
            <a:rPr lang="tr-TR" dirty="0" smtClean="0"/>
            <a:t> başvurusu halk eğitim merkezi müdürlükleri tarafından kontrol edilerek alınacaktır. Başvuru işlemleri ve özel eğitim ihtiyacı olan öğrencilerle ilgili işlemler Açık Öğretim Ortaokulu Müdürlüğü tarafından takip edilecektir.  </a:t>
          </a:r>
          <a:endParaRPr lang="tr-TR" dirty="0"/>
        </a:p>
      </dgm:t>
    </dgm:pt>
    <dgm:pt modelId="{26573C88-52B3-44FD-9120-BA7505B223B9}" type="parTrans" cxnId="{85640DBD-26FA-4E53-AB89-6EF4544E9E1E}">
      <dgm:prSet/>
      <dgm:spPr/>
      <dgm:t>
        <a:bodyPr/>
        <a:lstStyle/>
        <a:p>
          <a:endParaRPr lang="tr-TR"/>
        </a:p>
      </dgm:t>
    </dgm:pt>
    <dgm:pt modelId="{69476625-A2B2-4AC4-851C-F3EB38C12F3E}" type="sibTrans" cxnId="{85640DBD-26FA-4E53-AB89-6EF4544E9E1E}">
      <dgm:prSet/>
      <dgm:spPr/>
      <dgm:t>
        <a:bodyPr/>
        <a:lstStyle/>
        <a:p>
          <a:endParaRPr lang="tr-TR"/>
        </a:p>
      </dgm:t>
    </dgm:pt>
    <dgm:pt modelId="{BC58087A-C43A-4CC8-802C-DE014E873578}">
      <dgm:prSet/>
      <dgm:spPr/>
      <dgm:t>
        <a:bodyPr/>
        <a:lstStyle/>
        <a:p>
          <a:pPr rtl="0"/>
          <a:r>
            <a:rPr lang="tr-TR" b="1" dirty="0" smtClean="0"/>
            <a:t>Yurt dışında e-okul Sistemine kayıtlı olmayan okullarda öğrenim gören öğrenciler; </a:t>
          </a:r>
          <a:r>
            <a:rPr lang="tr-TR" dirty="0" smtClean="0"/>
            <a:t> Millî Eğitim Bakanlığı Denklik Yönetmeliği dikkate alınarak denklikleri yapıldıktan sonra başvurularını Türkiye Cumhuriyeti büyükelçilik veya başkonsolosluk üzerinden yapacaklardır. </a:t>
          </a:r>
          <a:endParaRPr lang="tr-TR" dirty="0"/>
        </a:p>
      </dgm:t>
    </dgm:pt>
    <dgm:pt modelId="{6A59C806-6FD3-42E2-A77C-31F68C79C7A5}" type="parTrans" cxnId="{1F536BD3-6151-4FC6-BCEF-0EF35A834F3E}">
      <dgm:prSet/>
      <dgm:spPr/>
      <dgm:t>
        <a:bodyPr/>
        <a:lstStyle/>
        <a:p>
          <a:endParaRPr lang="tr-TR"/>
        </a:p>
      </dgm:t>
    </dgm:pt>
    <dgm:pt modelId="{04EB173F-EB88-45D4-A935-05220BCED88E}" type="sibTrans" cxnId="{1F536BD3-6151-4FC6-BCEF-0EF35A834F3E}">
      <dgm:prSet/>
      <dgm:spPr/>
      <dgm:t>
        <a:bodyPr/>
        <a:lstStyle/>
        <a:p>
          <a:endParaRPr lang="tr-TR"/>
        </a:p>
      </dgm:t>
    </dgm:pt>
    <dgm:pt modelId="{8F7FA0F4-6874-4A53-A407-9FBE7F13FD54}">
      <dgm:prSet/>
      <dgm:spPr/>
      <dgm:t>
        <a:bodyPr/>
        <a:lstStyle/>
        <a:p>
          <a:pPr rtl="0"/>
          <a:r>
            <a:rPr lang="tr-TR" smtClean="0"/>
            <a:t>Kılavuzda yer alan </a:t>
          </a:r>
          <a:r>
            <a:rPr lang="tr-TR" b="1" smtClean="0"/>
            <a:t>EK-1</a:t>
          </a:r>
          <a:r>
            <a:rPr lang="tr-TR" smtClean="0"/>
            <a:t> “Yurt Dışında e-Okul Sistemine Kayıtlı Olmayan Öğrenciler İçin Merkezî Sınav Başvuru Formu”nu eksiksiz ve doğru bilgilerle dolduracak ve yurt dışında bulunan Türkiye Cumhuriyeti büyükelçilik veya başkonsolosluk yetkililerine onaylatacaklardır. </a:t>
          </a:r>
          <a:endParaRPr lang="tr-TR"/>
        </a:p>
      </dgm:t>
    </dgm:pt>
    <dgm:pt modelId="{C618AFE8-C13F-48C2-9647-C46596CAF050}" type="parTrans" cxnId="{2749AAE4-6128-47AD-8E91-ABB1B12E3959}">
      <dgm:prSet/>
      <dgm:spPr/>
      <dgm:t>
        <a:bodyPr/>
        <a:lstStyle/>
        <a:p>
          <a:endParaRPr lang="tr-TR"/>
        </a:p>
      </dgm:t>
    </dgm:pt>
    <dgm:pt modelId="{08335034-EF1D-4D89-B53D-A5F04A823757}" type="sibTrans" cxnId="{2749AAE4-6128-47AD-8E91-ABB1B12E3959}">
      <dgm:prSet/>
      <dgm:spPr/>
      <dgm:t>
        <a:bodyPr/>
        <a:lstStyle/>
        <a:p>
          <a:endParaRPr lang="tr-TR"/>
        </a:p>
      </dgm:t>
    </dgm:pt>
    <dgm:pt modelId="{DA3D7043-982E-43E1-8EAB-AC339DFA3149}" type="pres">
      <dgm:prSet presAssocID="{320A3248-C42C-4192-9F94-AC89C91E401D}" presName="vert0" presStyleCnt="0">
        <dgm:presLayoutVars>
          <dgm:dir/>
          <dgm:animOne val="branch"/>
          <dgm:animLvl val="lvl"/>
        </dgm:presLayoutVars>
      </dgm:prSet>
      <dgm:spPr/>
      <dgm:t>
        <a:bodyPr/>
        <a:lstStyle/>
        <a:p>
          <a:endParaRPr lang="tr-TR"/>
        </a:p>
      </dgm:t>
    </dgm:pt>
    <dgm:pt modelId="{5A579C88-3C21-4270-837A-D19E77C852CF}" type="pres">
      <dgm:prSet presAssocID="{3B348D38-6CA2-48A4-AEC4-F6BCE4C37A77}" presName="thickLine" presStyleLbl="alignNode1" presStyleIdx="0" presStyleCnt="4"/>
      <dgm:spPr/>
      <dgm:t>
        <a:bodyPr/>
        <a:lstStyle/>
        <a:p>
          <a:endParaRPr lang="tr-TR"/>
        </a:p>
      </dgm:t>
    </dgm:pt>
    <dgm:pt modelId="{C9FA12DA-76B3-4F22-B7F4-940038667942}" type="pres">
      <dgm:prSet presAssocID="{3B348D38-6CA2-48A4-AEC4-F6BCE4C37A77}" presName="horz1" presStyleCnt="0"/>
      <dgm:spPr/>
      <dgm:t>
        <a:bodyPr/>
        <a:lstStyle/>
        <a:p>
          <a:endParaRPr lang="tr-TR"/>
        </a:p>
      </dgm:t>
    </dgm:pt>
    <dgm:pt modelId="{F584B3ED-5D5B-424C-84A7-C0127C682B6F}" type="pres">
      <dgm:prSet presAssocID="{3B348D38-6CA2-48A4-AEC4-F6BCE4C37A77}" presName="tx1" presStyleLbl="revTx" presStyleIdx="0" presStyleCnt="4"/>
      <dgm:spPr/>
      <dgm:t>
        <a:bodyPr/>
        <a:lstStyle/>
        <a:p>
          <a:endParaRPr lang="tr-TR"/>
        </a:p>
      </dgm:t>
    </dgm:pt>
    <dgm:pt modelId="{82BF1477-F3F0-4A5A-9D74-7869F0ED21E8}" type="pres">
      <dgm:prSet presAssocID="{3B348D38-6CA2-48A4-AEC4-F6BCE4C37A77}" presName="vert1" presStyleCnt="0"/>
      <dgm:spPr/>
      <dgm:t>
        <a:bodyPr/>
        <a:lstStyle/>
        <a:p>
          <a:endParaRPr lang="tr-TR"/>
        </a:p>
      </dgm:t>
    </dgm:pt>
    <dgm:pt modelId="{42C9A97F-1D7D-470E-AF71-E392826B3C83}" type="pres">
      <dgm:prSet presAssocID="{C1AE09E0-C213-45A1-93FB-60EDB6F0E283}" presName="thickLine" presStyleLbl="alignNode1" presStyleIdx="1" presStyleCnt="4"/>
      <dgm:spPr/>
      <dgm:t>
        <a:bodyPr/>
        <a:lstStyle/>
        <a:p>
          <a:endParaRPr lang="tr-TR"/>
        </a:p>
      </dgm:t>
    </dgm:pt>
    <dgm:pt modelId="{7E2FBB3B-5ABF-4C4C-BD15-AB7236C09075}" type="pres">
      <dgm:prSet presAssocID="{C1AE09E0-C213-45A1-93FB-60EDB6F0E283}" presName="horz1" presStyleCnt="0"/>
      <dgm:spPr/>
      <dgm:t>
        <a:bodyPr/>
        <a:lstStyle/>
        <a:p>
          <a:endParaRPr lang="tr-TR"/>
        </a:p>
      </dgm:t>
    </dgm:pt>
    <dgm:pt modelId="{CAC9A083-0575-4E66-A608-D722772DF579}" type="pres">
      <dgm:prSet presAssocID="{C1AE09E0-C213-45A1-93FB-60EDB6F0E283}" presName="tx1" presStyleLbl="revTx" presStyleIdx="1" presStyleCnt="4"/>
      <dgm:spPr/>
      <dgm:t>
        <a:bodyPr/>
        <a:lstStyle/>
        <a:p>
          <a:endParaRPr lang="tr-TR"/>
        </a:p>
      </dgm:t>
    </dgm:pt>
    <dgm:pt modelId="{B78B9E44-B0E3-4852-B352-C97194834339}" type="pres">
      <dgm:prSet presAssocID="{C1AE09E0-C213-45A1-93FB-60EDB6F0E283}" presName="vert1" presStyleCnt="0"/>
      <dgm:spPr/>
      <dgm:t>
        <a:bodyPr/>
        <a:lstStyle/>
        <a:p>
          <a:endParaRPr lang="tr-TR"/>
        </a:p>
      </dgm:t>
    </dgm:pt>
    <dgm:pt modelId="{6DBEDCCC-A6DE-4F55-A93B-ED109FF9604C}" type="pres">
      <dgm:prSet presAssocID="{BC58087A-C43A-4CC8-802C-DE014E873578}" presName="thickLine" presStyleLbl="alignNode1" presStyleIdx="2" presStyleCnt="4"/>
      <dgm:spPr/>
      <dgm:t>
        <a:bodyPr/>
        <a:lstStyle/>
        <a:p>
          <a:endParaRPr lang="tr-TR"/>
        </a:p>
      </dgm:t>
    </dgm:pt>
    <dgm:pt modelId="{EF03C07E-9AC7-4C0B-9C04-3F73C2A9A980}" type="pres">
      <dgm:prSet presAssocID="{BC58087A-C43A-4CC8-802C-DE014E873578}" presName="horz1" presStyleCnt="0"/>
      <dgm:spPr/>
      <dgm:t>
        <a:bodyPr/>
        <a:lstStyle/>
        <a:p>
          <a:endParaRPr lang="tr-TR"/>
        </a:p>
      </dgm:t>
    </dgm:pt>
    <dgm:pt modelId="{07D974CE-6BD8-4620-93D2-6E1F7F0A9FCD}" type="pres">
      <dgm:prSet presAssocID="{BC58087A-C43A-4CC8-802C-DE014E873578}" presName="tx1" presStyleLbl="revTx" presStyleIdx="2" presStyleCnt="4"/>
      <dgm:spPr/>
      <dgm:t>
        <a:bodyPr/>
        <a:lstStyle/>
        <a:p>
          <a:endParaRPr lang="tr-TR"/>
        </a:p>
      </dgm:t>
    </dgm:pt>
    <dgm:pt modelId="{491C9F69-2BAB-4424-AEEA-EA5455261884}" type="pres">
      <dgm:prSet presAssocID="{BC58087A-C43A-4CC8-802C-DE014E873578}" presName="vert1" presStyleCnt="0"/>
      <dgm:spPr/>
      <dgm:t>
        <a:bodyPr/>
        <a:lstStyle/>
        <a:p>
          <a:endParaRPr lang="tr-TR"/>
        </a:p>
      </dgm:t>
    </dgm:pt>
    <dgm:pt modelId="{D73D0F38-D1C5-4D6D-964E-0AA35A537275}" type="pres">
      <dgm:prSet presAssocID="{8F7FA0F4-6874-4A53-A407-9FBE7F13FD54}" presName="thickLine" presStyleLbl="alignNode1" presStyleIdx="3" presStyleCnt="4"/>
      <dgm:spPr/>
      <dgm:t>
        <a:bodyPr/>
        <a:lstStyle/>
        <a:p>
          <a:endParaRPr lang="tr-TR"/>
        </a:p>
      </dgm:t>
    </dgm:pt>
    <dgm:pt modelId="{C5790506-0931-4A30-A642-E6E2EF6084DD}" type="pres">
      <dgm:prSet presAssocID="{8F7FA0F4-6874-4A53-A407-9FBE7F13FD54}" presName="horz1" presStyleCnt="0"/>
      <dgm:spPr/>
      <dgm:t>
        <a:bodyPr/>
        <a:lstStyle/>
        <a:p>
          <a:endParaRPr lang="tr-TR"/>
        </a:p>
      </dgm:t>
    </dgm:pt>
    <dgm:pt modelId="{877736FA-867A-4704-84A1-6BD3E20F0163}" type="pres">
      <dgm:prSet presAssocID="{8F7FA0F4-6874-4A53-A407-9FBE7F13FD54}" presName="tx1" presStyleLbl="revTx" presStyleIdx="3" presStyleCnt="4"/>
      <dgm:spPr/>
      <dgm:t>
        <a:bodyPr/>
        <a:lstStyle/>
        <a:p>
          <a:endParaRPr lang="tr-TR"/>
        </a:p>
      </dgm:t>
    </dgm:pt>
    <dgm:pt modelId="{760F6772-5B2D-4C15-99F7-DB3EB9E56E0F}" type="pres">
      <dgm:prSet presAssocID="{8F7FA0F4-6874-4A53-A407-9FBE7F13FD54}" presName="vert1" presStyleCnt="0"/>
      <dgm:spPr/>
      <dgm:t>
        <a:bodyPr/>
        <a:lstStyle/>
        <a:p>
          <a:endParaRPr lang="tr-TR"/>
        </a:p>
      </dgm:t>
    </dgm:pt>
  </dgm:ptLst>
  <dgm:cxnLst>
    <dgm:cxn modelId="{5F58F7E0-103F-4A2F-BD23-264DA80120B4}" srcId="{320A3248-C42C-4192-9F94-AC89C91E401D}" destId="{3B348D38-6CA2-48A4-AEC4-F6BCE4C37A77}" srcOrd="0" destOrd="0" parTransId="{B98536D3-FB33-4BA9-A151-25331EEC748E}" sibTransId="{DDED32AF-719E-44FD-BC22-434B75733009}"/>
    <dgm:cxn modelId="{85640DBD-26FA-4E53-AB89-6EF4544E9E1E}" srcId="{320A3248-C42C-4192-9F94-AC89C91E401D}" destId="{C1AE09E0-C213-45A1-93FB-60EDB6F0E283}" srcOrd="1" destOrd="0" parTransId="{26573C88-52B3-44FD-9120-BA7505B223B9}" sibTransId="{69476625-A2B2-4AC4-851C-F3EB38C12F3E}"/>
    <dgm:cxn modelId="{0B3DE18A-E3E7-4A10-B380-460E98C69514}" type="presOf" srcId="{C1AE09E0-C213-45A1-93FB-60EDB6F0E283}" destId="{CAC9A083-0575-4E66-A608-D722772DF579}" srcOrd="0" destOrd="0" presId="urn:microsoft.com/office/officeart/2008/layout/LinedList"/>
    <dgm:cxn modelId="{BC8265B3-1232-47F1-9968-74CDE15AC40C}" type="presOf" srcId="{3B348D38-6CA2-48A4-AEC4-F6BCE4C37A77}" destId="{F584B3ED-5D5B-424C-84A7-C0127C682B6F}" srcOrd="0" destOrd="0" presId="urn:microsoft.com/office/officeart/2008/layout/LinedList"/>
    <dgm:cxn modelId="{3F91C6DE-B88B-460C-BAF8-4D625EED3353}" type="presOf" srcId="{BC58087A-C43A-4CC8-802C-DE014E873578}" destId="{07D974CE-6BD8-4620-93D2-6E1F7F0A9FCD}" srcOrd="0" destOrd="0" presId="urn:microsoft.com/office/officeart/2008/layout/LinedList"/>
    <dgm:cxn modelId="{1F536BD3-6151-4FC6-BCEF-0EF35A834F3E}" srcId="{320A3248-C42C-4192-9F94-AC89C91E401D}" destId="{BC58087A-C43A-4CC8-802C-DE014E873578}" srcOrd="2" destOrd="0" parTransId="{6A59C806-6FD3-42E2-A77C-31F68C79C7A5}" sibTransId="{04EB173F-EB88-45D4-A935-05220BCED88E}"/>
    <dgm:cxn modelId="{2749AAE4-6128-47AD-8E91-ABB1B12E3959}" srcId="{320A3248-C42C-4192-9F94-AC89C91E401D}" destId="{8F7FA0F4-6874-4A53-A407-9FBE7F13FD54}" srcOrd="3" destOrd="0" parTransId="{C618AFE8-C13F-48C2-9647-C46596CAF050}" sibTransId="{08335034-EF1D-4D89-B53D-A5F04A823757}"/>
    <dgm:cxn modelId="{E411783C-70D2-41BF-983B-D3A01C142499}" type="presOf" srcId="{320A3248-C42C-4192-9F94-AC89C91E401D}" destId="{DA3D7043-982E-43E1-8EAB-AC339DFA3149}" srcOrd="0" destOrd="0" presId="urn:microsoft.com/office/officeart/2008/layout/LinedList"/>
    <dgm:cxn modelId="{18976789-835E-4A6D-9C69-228DB462E99A}" type="presOf" srcId="{8F7FA0F4-6874-4A53-A407-9FBE7F13FD54}" destId="{877736FA-867A-4704-84A1-6BD3E20F0163}" srcOrd="0" destOrd="0" presId="urn:microsoft.com/office/officeart/2008/layout/LinedList"/>
    <dgm:cxn modelId="{E62D68DF-8417-4739-9EB1-26861D9E6011}" type="presParOf" srcId="{DA3D7043-982E-43E1-8EAB-AC339DFA3149}" destId="{5A579C88-3C21-4270-837A-D19E77C852CF}" srcOrd="0" destOrd="0" presId="urn:microsoft.com/office/officeart/2008/layout/LinedList"/>
    <dgm:cxn modelId="{814CE5FC-D221-4792-97D3-83836878507F}" type="presParOf" srcId="{DA3D7043-982E-43E1-8EAB-AC339DFA3149}" destId="{C9FA12DA-76B3-4F22-B7F4-940038667942}" srcOrd="1" destOrd="0" presId="urn:microsoft.com/office/officeart/2008/layout/LinedList"/>
    <dgm:cxn modelId="{1B51C89F-61E9-480A-ADC1-D282C5AEF75B}" type="presParOf" srcId="{C9FA12DA-76B3-4F22-B7F4-940038667942}" destId="{F584B3ED-5D5B-424C-84A7-C0127C682B6F}" srcOrd="0" destOrd="0" presId="urn:microsoft.com/office/officeart/2008/layout/LinedList"/>
    <dgm:cxn modelId="{8FEBE0FA-D15A-439E-BB8A-C35604058134}" type="presParOf" srcId="{C9FA12DA-76B3-4F22-B7F4-940038667942}" destId="{82BF1477-F3F0-4A5A-9D74-7869F0ED21E8}" srcOrd="1" destOrd="0" presId="urn:microsoft.com/office/officeart/2008/layout/LinedList"/>
    <dgm:cxn modelId="{80ACE3E3-D9CC-446D-8AE8-E94137F70CA6}" type="presParOf" srcId="{DA3D7043-982E-43E1-8EAB-AC339DFA3149}" destId="{42C9A97F-1D7D-470E-AF71-E392826B3C83}" srcOrd="2" destOrd="0" presId="urn:microsoft.com/office/officeart/2008/layout/LinedList"/>
    <dgm:cxn modelId="{2C2AA942-F6EE-440C-A4C8-2D99248F0912}" type="presParOf" srcId="{DA3D7043-982E-43E1-8EAB-AC339DFA3149}" destId="{7E2FBB3B-5ABF-4C4C-BD15-AB7236C09075}" srcOrd="3" destOrd="0" presId="urn:microsoft.com/office/officeart/2008/layout/LinedList"/>
    <dgm:cxn modelId="{C62B31F9-5A83-4259-9DBA-E08957152936}" type="presParOf" srcId="{7E2FBB3B-5ABF-4C4C-BD15-AB7236C09075}" destId="{CAC9A083-0575-4E66-A608-D722772DF579}" srcOrd="0" destOrd="0" presId="urn:microsoft.com/office/officeart/2008/layout/LinedList"/>
    <dgm:cxn modelId="{923E1FC0-F104-4E4A-93CD-81630FABC45D}" type="presParOf" srcId="{7E2FBB3B-5ABF-4C4C-BD15-AB7236C09075}" destId="{B78B9E44-B0E3-4852-B352-C97194834339}" srcOrd="1" destOrd="0" presId="urn:microsoft.com/office/officeart/2008/layout/LinedList"/>
    <dgm:cxn modelId="{ACD4B834-1BEA-425E-BAE9-2EE029143A95}" type="presParOf" srcId="{DA3D7043-982E-43E1-8EAB-AC339DFA3149}" destId="{6DBEDCCC-A6DE-4F55-A93B-ED109FF9604C}" srcOrd="4" destOrd="0" presId="urn:microsoft.com/office/officeart/2008/layout/LinedList"/>
    <dgm:cxn modelId="{C3B34641-785B-419B-8EB0-5B8851EB2F65}" type="presParOf" srcId="{DA3D7043-982E-43E1-8EAB-AC339DFA3149}" destId="{EF03C07E-9AC7-4C0B-9C04-3F73C2A9A980}" srcOrd="5" destOrd="0" presId="urn:microsoft.com/office/officeart/2008/layout/LinedList"/>
    <dgm:cxn modelId="{B084ED44-186C-403E-BC37-97E3943EC119}" type="presParOf" srcId="{EF03C07E-9AC7-4C0B-9C04-3F73C2A9A980}" destId="{07D974CE-6BD8-4620-93D2-6E1F7F0A9FCD}" srcOrd="0" destOrd="0" presId="urn:microsoft.com/office/officeart/2008/layout/LinedList"/>
    <dgm:cxn modelId="{4F8B87F6-4064-428B-8975-A85361AEEF10}" type="presParOf" srcId="{EF03C07E-9AC7-4C0B-9C04-3F73C2A9A980}" destId="{491C9F69-2BAB-4424-AEEA-EA5455261884}" srcOrd="1" destOrd="0" presId="urn:microsoft.com/office/officeart/2008/layout/LinedList"/>
    <dgm:cxn modelId="{403DD29B-6D7C-4174-AD86-F2E8F3CD5902}" type="presParOf" srcId="{DA3D7043-982E-43E1-8EAB-AC339DFA3149}" destId="{D73D0F38-D1C5-4D6D-964E-0AA35A537275}" srcOrd="6" destOrd="0" presId="urn:microsoft.com/office/officeart/2008/layout/LinedList"/>
    <dgm:cxn modelId="{108E7C7C-0F11-4AA9-9487-02B62F495D75}" type="presParOf" srcId="{DA3D7043-982E-43E1-8EAB-AC339DFA3149}" destId="{C5790506-0931-4A30-A642-E6E2EF6084DD}" srcOrd="7" destOrd="0" presId="urn:microsoft.com/office/officeart/2008/layout/LinedList"/>
    <dgm:cxn modelId="{3D4D3BEB-9643-4449-9F76-935190BEB2D0}" type="presParOf" srcId="{C5790506-0931-4A30-A642-E6E2EF6084DD}" destId="{877736FA-867A-4704-84A1-6BD3E20F0163}" srcOrd="0" destOrd="0" presId="urn:microsoft.com/office/officeart/2008/layout/LinedList"/>
    <dgm:cxn modelId="{58E6BC55-B3F9-4F4B-9095-75C213D0371F}" type="presParOf" srcId="{C5790506-0931-4A30-A642-E6E2EF6084DD}" destId="{760F6772-5B2D-4C15-99F7-DB3EB9E56E0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5BB2E-28C5-48C9-A7D4-61B47D4EA02A}"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tr-TR"/>
        </a:p>
      </dgm:t>
    </dgm:pt>
    <dgm:pt modelId="{112CC15E-E449-46CB-855D-C060F8BAC42D}">
      <dgm:prSet/>
      <dgm:spPr/>
      <dgm:t>
        <a:bodyPr/>
        <a:lstStyle/>
        <a:p>
          <a:pPr rtl="0"/>
          <a:r>
            <a:rPr lang="tr-TR" b="1" dirty="0" smtClean="0"/>
            <a:t>Yurt dışında e-Okul Sistemine kayıtlı olmayan okullarda öğrenim gören öğrenciler; </a:t>
          </a:r>
          <a:r>
            <a:rPr lang="tr-TR" dirty="0" smtClean="0"/>
            <a:t> </a:t>
          </a:r>
          <a:endParaRPr lang="tr-TR" dirty="0"/>
        </a:p>
      </dgm:t>
    </dgm:pt>
    <dgm:pt modelId="{148395F9-9A47-4269-835C-0E654B663171}" type="parTrans" cxnId="{0837FC49-B1AF-4628-B9B9-19656C5D5A4B}">
      <dgm:prSet/>
      <dgm:spPr/>
      <dgm:t>
        <a:bodyPr/>
        <a:lstStyle/>
        <a:p>
          <a:endParaRPr lang="tr-TR"/>
        </a:p>
      </dgm:t>
    </dgm:pt>
    <dgm:pt modelId="{DF1367F0-F1E9-422F-AFB1-4C0338D12830}" type="sibTrans" cxnId="{0837FC49-B1AF-4628-B9B9-19656C5D5A4B}">
      <dgm:prSet/>
      <dgm:spPr/>
      <dgm:t>
        <a:bodyPr/>
        <a:lstStyle/>
        <a:p>
          <a:endParaRPr lang="tr-TR"/>
        </a:p>
      </dgm:t>
    </dgm:pt>
    <dgm:pt modelId="{C726F82E-7044-4E90-BF42-B524226DF071}">
      <dgm:prSet/>
      <dgm:spPr/>
      <dgm:t>
        <a:bodyPr/>
        <a:lstStyle/>
        <a:p>
          <a:pPr rtl="0"/>
          <a:r>
            <a:rPr lang="tr-TR" smtClean="0"/>
            <a:t>Millî Eğitim Bakanlığı Denklik Yönetmeliği dikkate alınarak denklikleri yapıldıktan sonra başvurularını Türkiye Cumhuriyeti büyükelçilik veya başkonsolosluk üzerinden yapacaklardır. </a:t>
          </a:r>
          <a:endParaRPr lang="tr-TR"/>
        </a:p>
      </dgm:t>
    </dgm:pt>
    <dgm:pt modelId="{F3E527EB-8477-468E-BFD6-890D6632D09D}" type="parTrans" cxnId="{19BFE89D-E552-4224-8AA4-47E98200751F}">
      <dgm:prSet/>
      <dgm:spPr/>
      <dgm:t>
        <a:bodyPr/>
        <a:lstStyle/>
        <a:p>
          <a:endParaRPr lang="tr-TR"/>
        </a:p>
      </dgm:t>
    </dgm:pt>
    <dgm:pt modelId="{DA9EA720-D9E2-4FD1-9D40-0D3E9F5CB946}" type="sibTrans" cxnId="{19BFE89D-E552-4224-8AA4-47E98200751F}">
      <dgm:prSet/>
      <dgm:spPr/>
      <dgm:t>
        <a:bodyPr/>
        <a:lstStyle/>
        <a:p>
          <a:endParaRPr lang="tr-TR"/>
        </a:p>
      </dgm:t>
    </dgm:pt>
    <dgm:pt modelId="{6CF7EA1A-CFA5-420B-8878-EAB2B069D5D8}">
      <dgm:prSet/>
      <dgm:spPr/>
      <dgm:t>
        <a:bodyPr/>
        <a:lstStyle/>
        <a:p>
          <a:pPr rtl="0"/>
          <a:r>
            <a:rPr lang="tr-TR" smtClean="0"/>
            <a:t>Kılavuzda yer alan </a:t>
          </a:r>
          <a:r>
            <a:rPr lang="tr-TR" b="1" smtClean="0"/>
            <a:t>EK-1</a:t>
          </a:r>
          <a:r>
            <a:rPr lang="tr-TR" smtClean="0"/>
            <a:t> “Yurt Dışında e-Okul Sistemine Kayıtlı Olmayan Öğrenciler İçin Merkezî </a:t>
          </a:r>
          <a:endParaRPr lang="tr-TR"/>
        </a:p>
      </dgm:t>
    </dgm:pt>
    <dgm:pt modelId="{8135380C-1E20-479F-9C3B-7158FFF918F0}" type="parTrans" cxnId="{BAC33D25-50FA-4801-B1E9-2786BD93D51E}">
      <dgm:prSet/>
      <dgm:spPr/>
      <dgm:t>
        <a:bodyPr/>
        <a:lstStyle/>
        <a:p>
          <a:endParaRPr lang="tr-TR"/>
        </a:p>
      </dgm:t>
    </dgm:pt>
    <dgm:pt modelId="{ADD45FA6-489F-4F12-8540-897B19F6A3CF}" type="sibTrans" cxnId="{BAC33D25-50FA-4801-B1E9-2786BD93D51E}">
      <dgm:prSet/>
      <dgm:spPr/>
      <dgm:t>
        <a:bodyPr/>
        <a:lstStyle/>
        <a:p>
          <a:endParaRPr lang="tr-TR"/>
        </a:p>
      </dgm:t>
    </dgm:pt>
    <dgm:pt modelId="{745550C8-23AF-4064-9C62-5331FA00C1E6}">
      <dgm:prSet/>
      <dgm:spPr/>
      <dgm:t>
        <a:bodyPr/>
        <a:lstStyle/>
        <a:p>
          <a:pPr rtl="0"/>
          <a:r>
            <a:rPr lang="tr-TR" smtClean="0"/>
            <a:t>Sınav Başvuru Formu”nu eksiksiz ve doğru bilgilerle dolduracak ve yurt dışında bulunan Türkiye Cumhuriyeti büyükelçilik veya başkonsolosluk yetkililerine onaylatacaklardır. </a:t>
          </a:r>
          <a:endParaRPr lang="tr-TR"/>
        </a:p>
      </dgm:t>
    </dgm:pt>
    <dgm:pt modelId="{E3AA416A-A77E-4FDC-8071-3517372229C1}" type="parTrans" cxnId="{372C1708-21C1-47BC-BF83-1FF2E9C784D7}">
      <dgm:prSet/>
      <dgm:spPr/>
      <dgm:t>
        <a:bodyPr/>
        <a:lstStyle/>
        <a:p>
          <a:endParaRPr lang="tr-TR"/>
        </a:p>
      </dgm:t>
    </dgm:pt>
    <dgm:pt modelId="{358FF276-D30C-4336-B452-15C3B55448EC}" type="sibTrans" cxnId="{372C1708-21C1-47BC-BF83-1FF2E9C784D7}">
      <dgm:prSet/>
      <dgm:spPr/>
      <dgm:t>
        <a:bodyPr/>
        <a:lstStyle/>
        <a:p>
          <a:endParaRPr lang="tr-TR"/>
        </a:p>
      </dgm:t>
    </dgm:pt>
    <dgm:pt modelId="{9CCE407F-C524-4053-BBC9-604E03BEE24E}" type="pres">
      <dgm:prSet presAssocID="{9C15BB2E-28C5-48C9-A7D4-61B47D4EA02A}" presName="vert0" presStyleCnt="0">
        <dgm:presLayoutVars>
          <dgm:dir/>
          <dgm:animOne val="branch"/>
          <dgm:animLvl val="lvl"/>
        </dgm:presLayoutVars>
      </dgm:prSet>
      <dgm:spPr/>
      <dgm:t>
        <a:bodyPr/>
        <a:lstStyle/>
        <a:p>
          <a:endParaRPr lang="tr-TR"/>
        </a:p>
      </dgm:t>
    </dgm:pt>
    <dgm:pt modelId="{7869B890-8523-42F0-A3FC-DCFD594B80C5}" type="pres">
      <dgm:prSet presAssocID="{112CC15E-E449-46CB-855D-C060F8BAC42D}" presName="thickLine" presStyleLbl="alignNode1" presStyleIdx="0" presStyleCnt="4"/>
      <dgm:spPr/>
      <dgm:t>
        <a:bodyPr/>
        <a:lstStyle/>
        <a:p>
          <a:endParaRPr lang="tr-TR"/>
        </a:p>
      </dgm:t>
    </dgm:pt>
    <dgm:pt modelId="{6C5516BB-984E-49CA-B460-C51F2C6061AC}" type="pres">
      <dgm:prSet presAssocID="{112CC15E-E449-46CB-855D-C060F8BAC42D}" presName="horz1" presStyleCnt="0"/>
      <dgm:spPr/>
      <dgm:t>
        <a:bodyPr/>
        <a:lstStyle/>
        <a:p>
          <a:endParaRPr lang="tr-TR"/>
        </a:p>
      </dgm:t>
    </dgm:pt>
    <dgm:pt modelId="{FE690F09-74AD-4806-A965-E2EDDE2A2B61}" type="pres">
      <dgm:prSet presAssocID="{112CC15E-E449-46CB-855D-C060F8BAC42D}" presName="tx1" presStyleLbl="revTx" presStyleIdx="0" presStyleCnt="4"/>
      <dgm:spPr/>
      <dgm:t>
        <a:bodyPr/>
        <a:lstStyle/>
        <a:p>
          <a:endParaRPr lang="tr-TR"/>
        </a:p>
      </dgm:t>
    </dgm:pt>
    <dgm:pt modelId="{A2ED5B3E-366F-41DB-B18A-3D3249864F52}" type="pres">
      <dgm:prSet presAssocID="{112CC15E-E449-46CB-855D-C060F8BAC42D}" presName="vert1" presStyleCnt="0"/>
      <dgm:spPr/>
      <dgm:t>
        <a:bodyPr/>
        <a:lstStyle/>
        <a:p>
          <a:endParaRPr lang="tr-TR"/>
        </a:p>
      </dgm:t>
    </dgm:pt>
    <dgm:pt modelId="{E369A602-BA47-4EEE-A56F-21144F912B37}" type="pres">
      <dgm:prSet presAssocID="{C726F82E-7044-4E90-BF42-B524226DF071}" presName="thickLine" presStyleLbl="alignNode1" presStyleIdx="1" presStyleCnt="4" custLinFactNeighborX="0" custLinFactNeighborY="-17647"/>
      <dgm:spPr/>
      <dgm:t>
        <a:bodyPr/>
        <a:lstStyle/>
        <a:p>
          <a:endParaRPr lang="tr-TR"/>
        </a:p>
      </dgm:t>
    </dgm:pt>
    <dgm:pt modelId="{05E8920C-D986-4839-B622-DBF346EDA852}" type="pres">
      <dgm:prSet presAssocID="{C726F82E-7044-4E90-BF42-B524226DF071}" presName="horz1" presStyleCnt="0"/>
      <dgm:spPr/>
      <dgm:t>
        <a:bodyPr/>
        <a:lstStyle/>
        <a:p>
          <a:endParaRPr lang="tr-TR"/>
        </a:p>
      </dgm:t>
    </dgm:pt>
    <dgm:pt modelId="{B3CA5DC8-CD33-4220-845F-6FBE13B39884}" type="pres">
      <dgm:prSet presAssocID="{C726F82E-7044-4E90-BF42-B524226DF071}" presName="tx1" presStyleLbl="revTx" presStyleIdx="1" presStyleCnt="4"/>
      <dgm:spPr/>
      <dgm:t>
        <a:bodyPr/>
        <a:lstStyle/>
        <a:p>
          <a:endParaRPr lang="tr-TR"/>
        </a:p>
      </dgm:t>
    </dgm:pt>
    <dgm:pt modelId="{D077B0FA-2DA9-4230-8BD3-398826263A12}" type="pres">
      <dgm:prSet presAssocID="{C726F82E-7044-4E90-BF42-B524226DF071}" presName="vert1" presStyleCnt="0"/>
      <dgm:spPr/>
      <dgm:t>
        <a:bodyPr/>
        <a:lstStyle/>
        <a:p>
          <a:endParaRPr lang="tr-TR"/>
        </a:p>
      </dgm:t>
    </dgm:pt>
    <dgm:pt modelId="{60370993-440B-472E-B1A6-34BBB8071FFE}" type="pres">
      <dgm:prSet presAssocID="{6CF7EA1A-CFA5-420B-8878-EAB2B069D5D8}" presName="thickLine" presStyleLbl="alignNode1" presStyleIdx="2" presStyleCnt="4"/>
      <dgm:spPr/>
      <dgm:t>
        <a:bodyPr/>
        <a:lstStyle/>
        <a:p>
          <a:endParaRPr lang="tr-TR"/>
        </a:p>
      </dgm:t>
    </dgm:pt>
    <dgm:pt modelId="{58F31125-42D5-4839-B715-7E495ECB072F}" type="pres">
      <dgm:prSet presAssocID="{6CF7EA1A-CFA5-420B-8878-EAB2B069D5D8}" presName="horz1" presStyleCnt="0"/>
      <dgm:spPr/>
      <dgm:t>
        <a:bodyPr/>
        <a:lstStyle/>
        <a:p>
          <a:endParaRPr lang="tr-TR"/>
        </a:p>
      </dgm:t>
    </dgm:pt>
    <dgm:pt modelId="{0D259CE4-1447-4224-91F9-580B9E61CC93}" type="pres">
      <dgm:prSet presAssocID="{6CF7EA1A-CFA5-420B-8878-EAB2B069D5D8}" presName="tx1" presStyleLbl="revTx" presStyleIdx="2" presStyleCnt="4"/>
      <dgm:spPr/>
      <dgm:t>
        <a:bodyPr/>
        <a:lstStyle/>
        <a:p>
          <a:endParaRPr lang="tr-TR"/>
        </a:p>
      </dgm:t>
    </dgm:pt>
    <dgm:pt modelId="{8AD4BF86-670D-4113-A485-B344B73F04EF}" type="pres">
      <dgm:prSet presAssocID="{6CF7EA1A-CFA5-420B-8878-EAB2B069D5D8}" presName="vert1" presStyleCnt="0"/>
      <dgm:spPr/>
      <dgm:t>
        <a:bodyPr/>
        <a:lstStyle/>
        <a:p>
          <a:endParaRPr lang="tr-TR"/>
        </a:p>
      </dgm:t>
    </dgm:pt>
    <dgm:pt modelId="{E178C31C-5664-49E3-8FD9-B0B1EFA073AD}" type="pres">
      <dgm:prSet presAssocID="{745550C8-23AF-4064-9C62-5331FA00C1E6}" presName="thickLine" presStyleLbl="alignNode1" presStyleIdx="3" presStyleCnt="4"/>
      <dgm:spPr/>
      <dgm:t>
        <a:bodyPr/>
        <a:lstStyle/>
        <a:p>
          <a:endParaRPr lang="tr-TR"/>
        </a:p>
      </dgm:t>
    </dgm:pt>
    <dgm:pt modelId="{8FEF79B2-DED4-438D-9A23-FE86D5E1BF00}" type="pres">
      <dgm:prSet presAssocID="{745550C8-23AF-4064-9C62-5331FA00C1E6}" presName="horz1" presStyleCnt="0"/>
      <dgm:spPr/>
      <dgm:t>
        <a:bodyPr/>
        <a:lstStyle/>
        <a:p>
          <a:endParaRPr lang="tr-TR"/>
        </a:p>
      </dgm:t>
    </dgm:pt>
    <dgm:pt modelId="{145F86DA-BAAE-4DF5-8545-5358BBF9349A}" type="pres">
      <dgm:prSet presAssocID="{745550C8-23AF-4064-9C62-5331FA00C1E6}" presName="tx1" presStyleLbl="revTx" presStyleIdx="3" presStyleCnt="4"/>
      <dgm:spPr/>
      <dgm:t>
        <a:bodyPr/>
        <a:lstStyle/>
        <a:p>
          <a:endParaRPr lang="tr-TR"/>
        </a:p>
      </dgm:t>
    </dgm:pt>
    <dgm:pt modelId="{499A4BE9-7A62-4650-91B0-EFD7EC930860}" type="pres">
      <dgm:prSet presAssocID="{745550C8-23AF-4064-9C62-5331FA00C1E6}" presName="vert1" presStyleCnt="0"/>
      <dgm:spPr/>
      <dgm:t>
        <a:bodyPr/>
        <a:lstStyle/>
        <a:p>
          <a:endParaRPr lang="tr-TR"/>
        </a:p>
      </dgm:t>
    </dgm:pt>
  </dgm:ptLst>
  <dgm:cxnLst>
    <dgm:cxn modelId="{0837FC49-B1AF-4628-B9B9-19656C5D5A4B}" srcId="{9C15BB2E-28C5-48C9-A7D4-61B47D4EA02A}" destId="{112CC15E-E449-46CB-855D-C060F8BAC42D}" srcOrd="0" destOrd="0" parTransId="{148395F9-9A47-4269-835C-0E654B663171}" sibTransId="{DF1367F0-F1E9-422F-AFB1-4C0338D12830}"/>
    <dgm:cxn modelId="{BAC33D25-50FA-4801-B1E9-2786BD93D51E}" srcId="{9C15BB2E-28C5-48C9-A7D4-61B47D4EA02A}" destId="{6CF7EA1A-CFA5-420B-8878-EAB2B069D5D8}" srcOrd="2" destOrd="0" parTransId="{8135380C-1E20-479F-9C3B-7158FFF918F0}" sibTransId="{ADD45FA6-489F-4F12-8540-897B19F6A3CF}"/>
    <dgm:cxn modelId="{0EB51641-177F-4268-987D-016F68F765EB}" type="presOf" srcId="{112CC15E-E449-46CB-855D-C060F8BAC42D}" destId="{FE690F09-74AD-4806-A965-E2EDDE2A2B61}" srcOrd="0" destOrd="0" presId="urn:microsoft.com/office/officeart/2008/layout/LinedList"/>
    <dgm:cxn modelId="{CEA3E34F-59B4-4F66-A187-953544FAB01F}" type="presOf" srcId="{9C15BB2E-28C5-48C9-A7D4-61B47D4EA02A}" destId="{9CCE407F-C524-4053-BBC9-604E03BEE24E}" srcOrd="0" destOrd="0" presId="urn:microsoft.com/office/officeart/2008/layout/LinedList"/>
    <dgm:cxn modelId="{372C1708-21C1-47BC-BF83-1FF2E9C784D7}" srcId="{9C15BB2E-28C5-48C9-A7D4-61B47D4EA02A}" destId="{745550C8-23AF-4064-9C62-5331FA00C1E6}" srcOrd="3" destOrd="0" parTransId="{E3AA416A-A77E-4FDC-8071-3517372229C1}" sibTransId="{358FF276-D30C-4336-B452-15C3B55448EC}"/>
    <dgm:cxn modelId="{19BFE89D-E552-4224-8AA4-47E98200751F}" srcId="{9C15BB2E-28C5-48C9-A7D4-61B47D4EA02A}" destId="{C726F82E-7044-4E90-BF42-B524226DF071}" srcOrd="1" destOrd="0" parTransId="{F3E527EB-8477-468E-BFD6-890D6632D09D}" sibTransId="{DA9EA720-D9E2-4FD1-9D40-0D3E9F5CB946}"/>
    <dgm:cxn modelId="{92818F03-261D-43DA-ADB1-AAC1058E1D5C}" type="presOf" srcId="{C726F82E-7044-4E90-BF42-B524226DF071}" destId="{B3CA5DC8-CD33-4220-845F-6FBE13B39884}" srcOrd="0" destOrd="0" presId="urn:microsoft.com/office/officeart/2008/layout/LinedList"/>
    <dgm:cxn modelId="{918EF1E1-C661-47DD-9D22-4121D3E175FD}" type="presOf" srcId="{745550C8-23AF-4064-9C62-5331FA00C1E6}" destId="{145F86DA-BAAE-4DF5-8545-5358BBF9349A}" srcOrd="0" destOrd="0" presId="urn:microsoft.com/office/officeart/2008/layout/LinedList"/>
    <dgm:cxn modelId="{84790903-F692-4CD1-BDD1-4B769CC5FFBC}" type="presOf" srcId="{6CF7EA1A-CFA5-420B-8878-EAB2B069D5D8}" destId="{0D259CE4-1447-4224-91F9-580B9E61CC93}" srcOrd="0" destOrd="0" presId="urn:microsoft.com/office/officeart/2008/layout/LinedList"/>
    <dgm:cxn modelId="{7DED08AA-CD58-4A0D-A2C0-79DF63747287}" type="presParOf" srcId="{9CCE407F-C524-4053-BBC9-604E03BEE24E}" destId="{7869B890-8523-42F0-A3FC-DCFD594B80C5}" srcOrd="0" destOrd="0" presId="urn:microsoft.com/office/officeart/2008/layout/LinedList"/>
    <dgm:cxn modelId="{152E27F8-3A75-4002-904B-CE05E1A87AAA}" type="presParOf" srcId="{9CCE407F-C524-4053-BBC9-604E03BEE24E}" destId="{6C5516BB-984E-49CA-B460-C51F2C6061AC}" srcOrd="1" destOrd="0" presId="urn:microsoft.com/office/officeart/2008/layout/LinedList"/>
    <dgm:cxn modelId="{46C704BA-E8B3-4097-B3E8-26C7BFBA90FF}" type="presParOf" srcId="{6C5516BB-984E-49CA-B460-C51F2C6061AC}" destId="{FE690F09-74AD-4806-A965-E2EDDE2A2B61}" srcOrd="0" destOrd="0" presId="urn:microsoft.com/office/officeart/2008/layout/LinedList"/>
    <dgm:cxn modelId="{79924169-9C01-48CA-A2DD-C2265F794132}" type="presParOf" srcId="{6C5516BB-984E-49CA-B460-C51F2C6061AC}" destId="{A2ED5B3E-366F-41DB-B18A-3D3249864F52}" srcOrd="1" destOrd="0" presId="urn:microsoft.com/office/officeart/2008/layout/LinedList"/>
    <dgm:cxn modelId="{E6DA1525-1F92-4A03-921A-8E032A7A4AB6}" type="presParOf" srcId="{9CCE407F-C524-4053-BBC9-604E03BEE24E}" destId="{E369A602-BA47-4EEE-A56F-21144F912B37}" srcOrd="2" destOrd="0" presId="urn:microsoft.com/office/officeart/2008/layout/LinedList"/>
    <dgm:cxn modelId="{B827A341-B629-4D6B-ACFF-321E3940AD54}" type="presParOf" srcId="{9CCE407F-C524-4053-BBC9-604E03BEE24E}" destId="{05E8920C-D986-4839-B622-DBF346EDA852}" srcOrd="3" destOrd="0" presId="urn:microsoft.com/office/officeart/2008/layout/LinedList"/>
    <dgm:cxn modelId="{9808F04E-5829-4A25-A7CB-DB9F6594E8F0}" type="presParOf" srcId="{05E8920C-D986-4839-B622-DBF346EDA852}" destId="{B3CA5DC8-CD33-4220-845F-6FBE13B39884}" srcOrd="0" destOrd="0" presId="urn:microsoft.com/office/officeart/2008/layout/LinedList"/>
    <dgm:cxn modelId="{38F3C2BB-4C33-4E89-A58D-C3DBF9B7169B}" type="presParOf" srcId="{05E8920C-D986-4839-B622-DBF346EDA852}" destId="{D077B0FA-2DA9-4230-8BD3-398826263A12}" srcOrd="1" destOrd="0" presId="urn:microsoft.com/office/officeart/2008/layout/LinedList"/>
    <dgm:cxn modelId="{3A3985F1-E2BD-44A9-8409-12559FE93CF4}" type="presParOf" srcId="{9CCE407F-C524-4053-BBC9-604E03BEE24E}" destId="{60370993-440B-472E-B1A6-34BBB8071FFE}" srcOrd="4" destOrd="0" presId="urn:microsoft.com/office/officeart/2008/layout/LinedList"/>
    <dgm:cxn modelId="{BAD8FEDB-A8D3-4C8D-A149-8079862A7F08}" type="presParOf" srcId="{9CCE407F-C524-4053-BBC9-604E03BEE24E}" destId="{58F31125-42D5-4839-B715-7E495ECB072F}" srcOrd="5" destOrd="0" presId="urn:microsoft.com/office/officeart/2008/layout/LinedList"/>
    <dgm:cxn modelId="{1E2338D9-BE8D-40F5-85C5-50A8BD6D9BB3}" type="presParOf" srcId="{58F31125-42D5-4839-B715-7E495ECB072F}" destId="{0D259CE4-1447-4224-91F9-580B9E61CC93}" srcOrd="0" destOrd="0" presId="urn:microsoft.com/office/officeart/2008/layout/LinedList"/>
    <dgm:cxn modelId="{65F02632-1895-4B04-B137-2159FAD75862}" type="presParOf" srcId="{58F31125-42D5-4839-B715-7E495ECB072F}" destId="{8AD4BF86-670D-4113-A485-B344B73F04EF}" srcOrd="1" destOrd="0" presId="urn:microsoft.com/office/officeart/2008/layout/LinedList"/>
    <dgm:cxn modelId="{279DB180-FBC6-4342-B305-C9F7F340762A}" type="presParOf" srcId="{9CCE407F-C524-4053-BBC9-604E03BEE24E}" destId="{E178C31C-5664-49E3-8FD9-B0B1EFA073AD}" srcOrd="6" destOrd="0" presId="urn:microsoft.com/office/officeart/2008/layout/LinedList"/>
    <dgm:cxn modelId="{27D0ABC8-A23D-4761-A62F-DF14A51479E3}" type="presParOf" srcId="{9CCE407F-C524-4053-BBC9-604E03BEE24E}" destId="{8FEF79B2-DED4-438D-9A23-FE86D5E1BF00}" srcOrd="7" destOrd="0" presId="urn:microsoft.com/office/officeart/2008/layout/LinedList"/>
    <dgm:cxn modelId="{09A2387C-FF2A-43ED-BB41-7413FDD4748C}" type="presParOf" srcId="{8FEF79B2-DED4-438D-9A23-FE86D5E1BF00}" destId="{145F86DA-BAAE-4DF5-8545-5358BBF9349A}" srcOrd="0" destOrd="0" presId="urn:microsoft.com/office/officeart/2008/layout/LinedList"/>
    <dgm:cxn modelId="{07033E44-0F89-4640-9251-961E74BCBE94}" type="presParOf" srcId="{8FEF79B2-DED4-438D-9A23-FE86D5E1BF00}" destId="{499A4BE9-7A62-4650-91B0-EFD7EC9308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02D3F3-E9DB-412A-9B13-D33A69F6DC6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tr-TR"/>
        </a:p>
      </dgm:t>
    </dgm:pt>
    <dgm:pt modelId="{BD52A688-E012-49B0-8D7E-AF2F0ED50430}">
      <dgm:prSet/>
      <dgm:spPr/>
      <dgm:t>
        <a:bodyPr/>
        <a:lstStyle/>
        <a:p>
          <a:pPr rtl="0"/>
          <a:r>
            <a:rPr lang="tr-TR" smtClean="0"/>
            <a:t>Elektronik ortamdaki öğrenci bilgilerinde eksiklik, çelişki veya hata varsa, </a:t>
          </a:r>
          <a:endParaRPr lang="tr-TR"/>
        </a:p>
      </dgm:t>
    </dgm:pt>
    <dgm:pt modelId="{E3D75AA9-20A7-449A-842B-9530AE8F98B5}" type="parTrans" cxnId="{596FD3C1-63EC-4C31-9AE4-E6809EE18953}">
      <dgm:prSet/>
      <dgm:spPr/>
      <dgm:t>
        <a:bodyPr/>
        <a:lstStyle/>
        <a:p>
          <a:endParaRPr lang="tr-TR"/>
        </a:p>
      </dgm:t>
    </dgm:pt>
    <dgm:pt modelId="{90EE932F-43DC-447A-98B0-60E3B13235B3}" type="sibTrans" cxnId="{596FD3C1-63EC-4C31-9AE4-E6809EE18953}">
      <dgm:prSet/>
      <dgm:spPr/>
      <dgm:t>
        <a:bodyPr/>
        <a:lstStyle/>
        <a:p>
          <a:endParaRPr lang="tr-TR"/>
        </a:p>
      </dgm:t>
    </dgm:pt>
    <dgm:pt modelId="{A5A81913-9357-4FAC-8A5C-A34CD787FCE2}">
      <dgm:prSet/>
      <dgm:spPr/>
      <dgm:t>
        <a:bodyPr/>
        <a:lstStyle/>
        <a:p>
          <a:pPr rtl="0"/>
          <a:r>
            <a:rPr lang="tr-TR" smtClean="0"/>
            <a:t>Sınav başvurusu elektronik ortamda okul müdürlüğü tarafından onaylanmamışsa, </a:t>
          </a:r>
          <a:endParaRPr lang="tr-TR"/>
        </a:p>
      </dgm:t>
    </dgm:pt>
    <dgm:pt modelId="{26BAE13B-ADDA-44B2-B7C4-5C63E5B8160F}" type="parTrans" cxnId="{64246970-D08E-42C9-848C-717A2012AC1A}">
      <dgm:prSet/>
      <dgm:spPr/>
      <dgm:t>
        <a:bodyPr/>
        <a:lstStyle/>
        <a:p>
          <a:endParaRPr lang="tr-TR"/>
        </a:p>
      </dgm:t>
    </dgm:pt>
    <dgm:pt modelId="{41526D14-985D-46B6-8412-C15F29C088DC}" type="sibTrans" cxnId="{64246970-D08E-42C9-848C-717A2012AC1A}">
      <dgm:prSet/>
      <dgm:spPr/>
      <dgm:t>
        <a:bodyPr/>
        <a:lstStyle/>
        <a:p>
          <a:endParaRPr lang="tr-TR"/>
        </a:p>
      </dgm:t>
    </dgm:pt>
    <dgm:pt modelId="{C0A58974-CFF8-4BE0-BE20-36AF226EDD9A}">
      <dgm:prSet/>
      <dgm:spPr/>
      <dgm:t>
        <a:bodyPr/>
        <a:lstStyle/>
        <a:p>
          <a:pPr rtl="0"/>
          <a:r>
            <a:rPr lang="tr-TR" smtClean="0"/>
            <a:t>Yurt dışından başvuru yapan öğrencilerin belgelerinde eksiklik varsa  geçersiz sayılacaktır. </a:t>
          </a:r>
          <a:endParaRPr lang="tr-TR"/>
        </a:p>
      </dgm:t>
    </dgm:pt>
    <dgm:pt modelId="{F4FFACC5-BEF2-44BF-8159-C56AA3EC0DF8}" type="parTrans" cxnId="{38C0808C-E277-4805-A219-853F2BBBA028}">
      <dgm:prSet/>
      <dgm:spPr/>
      <dgm:t>
        <a:bodyPr/>
        <a:lstStyle/>
        <a:p>
          <a:endParaRPr lang="tr-TR"/>
        </a:p>
      </dgm:t>
    </dgm:pt>
    <dgm:pt modelId="{663C95D5-DA7A-49D8-81DE-FA76A0144B89}" type="sibTrans" cxnId="{38C0808C-E277-4805-A219-853F2BBBA028}">
      <dgm:prSet/>
      <dgm:spPr/>
      <dgm:t>
        <a:bodyPr/>
        <a:lstStyle/>
        <a:p>
          <a:endParaRPr lang="tr-TR"/>
        </a:p>
      </dgm:t>
    </dgm:pt>
    <dgm:pt modelId="{62FD2FDB-4D7F-4205-8872-5C822D805C56}" type="pres">
      <dgm:prSet presAssocID="{4C02D3F3-E9DB-412A-9B13-D33A69F6DC6F}" presName="linear" presStyleCnt="0">
        <dgm:presLayoutVars>
          <dgm:animLvl val="lvl"/>
          <dgm:resizeHandles val="exact"/>
        </dgm:presLayoutVars>
      </dgm:prSet>
      <dgm:spPr/>
      <dgm:t>
        <a:bodyPr/>
        <a:lstStyle/>
        <a:p>
          <a:endParaRPr lang="tr-TR"/>
        </a:p>
      </dgm:t>
    </dgm:pt>
    <dgm:pt modelId="{4250D14F-1CBA-40DE-8EDB-2FF38007D62B}" type="pres">
      <dgm:prSet presAssocID="{BD52A688-E012-49B0-8D7E-AF2F0ED50430}" presName="parentText" presStyleLbl="node1" presStyleIdx="0" presStyleCnt="3">
        <dgm:presLayoutVars>
          <dgm:chMax val="0"/>
          <dgm:bulletEnabled val="1"/>
        </dgm:presLayoutVars>
      </dgm:prSet>
      <dgm:spPr/>
      <dgm:t>
        <a:bodyPr/>
        <a:lstStyle/>
        <a:p>
          <a:endParaRPr lang="tr-TR"/>
        </a:p>
      </dgm:t>
    </dgm:pt>
    <dgm:pt modelId="{F33B0B8C-D360-4D14-B8CB-1398C68E0E5E}" type="pres">
      <dgm:prSet presAssocID="{90EE932F-43DC-447A-98B0-60E3B13235B3}" presName="spacer" presStyleCnt="0"/>
      <dgm:spPr/>
    </dgm:pt>
    <dgm:pt modelId="{4171EEE3-57A7-47B3-8D3B-41450ABFE7B2}" type="pres">
      <dgm:prSet presAssocID="{A5A81913-9357-4FAC-8A5C-A34CD787FCE2}" presName="parentText" presStyleLbl="node1" presStyleIdx="1" presStyleCnt="3">
        <dgm:presLayoutVars>
          <dgm:chMax val="0"/>
          <dgm:bulletEnabled val="1"/>
        </dgm:presLayoutVars>
      </dgm:prSet>
      <dgm:spPr/>
      <dgm:t>
        <a:bodyPr/>
        <a:lstStyle/>
        <a:p>
          <a:endParaRPr lang="tr-TR"/>
        </a:p>
      </dgm:t>
    </dgm:pt>
    <dgm:pt modelId="{AD14B95F-09BF-4E8F-8394-1445C26959CA}" type="pres">
      <dgm:prSet presAssocID="{41526D14-985D-46B6-8412-C15F29C088DC}" presName="spacer" presStyleCnt="0"/>
      <dgm:spPr/>
    </dgm:pt>
    <dgm:pt modelId="{20F54287-571E-4099-BBCB-620602166479}" type="pres">
      <dgm:prSet presAssocID="{C0A58974-CFF8-4BE0-BE20-36AF226EDD9A}" presName="parentText" presStyleLbl="node1" presStyleIdx="2" presStyleCnt="3">
        <dgm:presLayoutVars>
          <dgm:chMax val="0"/>
          <dgm:bulletEnabled val="1"/>
        </dgm:presLayoutVars>
      </dgm:prSet>
      <dgm:spPr/>
      <dgm:t>
        <a:bodyPr/>
        <a:lstStyle/>
        <a:p>
          <a:endParaRPr lang="tr-TR"/>
        </a:p>
      </dgm:t>
    </dgm:pt>
  </dgm:ptLst>
  <dgm:cxnLst>
    <dgm:cxn modelId="{596FD3C1-63EC-4C31-9AE4-E6809EE18953}" srcId="{4C02D3F3-E9DB-412A-9B13-D33A69F6DC6F}" destId="{BD52A688-E012-49B0-8D7E-AF2F0ED50430}" srcOrd="0" destOrd="0" parTransId="{E3D75AA9-20A7-449A-842B-9530AE8F98B5}" sibTransId="{90EE932F-43DC-447A-98B0-60E3B13235B3}"/>
    <dgm:cxn modelId="{C86DA67A-A937-4EAE-A98A-2B5C82B24579}" type="presOf" srcId="{A5A81913-9357-4FAC-8A5C-A34CD787FCE2}" destId="{4171EEE3-57A7-47B3-8D3B-41450ABFE7B2}" srcOrd="0" destOrd="0" presId="urn:microsoft.com/office/officeart/2005/8/layout/vList2"/>
    <dgm:cxn modelId="{A10F97DE-1CD6-433D-8161-2A78D2DB1DB3}" type="presOf" srcId="{BD52A688-E012-49B0-8D7E-AF2F0ED50430}" destId="{4250D14F-1CBA-40DE-8EDB-2FF38007D62B}" srcOrd="0" destOrd="0" presId="urn:microsoft.com/office/officeart/2005/8/layout/vList2"/>
    <dgm:cxn modelId="{64246970-D08E-42C9-848C-717A2012AC1A}" srcId="{4C02D3F3-E9DB-412A-9B13-D33A69F6DC6F}" destId="{A5A81913-9357-4FAC-8A5C-A34CD787FCE2}" srcOrd="1" destOrd="0" parTransId="{26BAE13B-ADDA-44B2-B7C4-5C63E5B8160F}" sibTransId="{41526D14-985D-46B6-8412-C15F29C088DC}"/>
    <dgm:cxn modelId="{38C0808C-E277-4805-A219-853F2BBBA028}" srcId="{4C02D3F3-E9DB-412A-9B13-D33A69F6DC6F}" destId="{C0A58974-CFF8-4BE0-BE20-36AF226EDD9A}" srcOrd="2" destOrd="0" parTransId="{F4FFACC5-BEF2-44BF-8159-C56AA3EC0DF8}" sibTransId="{663C95D5-DA7A-49D8-81DE-FA76A0144B89}"/>
    <dgm:cxn modelId="{6F65C26D-62A7-48D0-8DBC-D1616C9FC688}" type="presOf" srcId="{4C02D3F3-E9DB-412A-9B13-D33A69F6DC6F}" destId="{62FD2FDB-4D7F-4205-8872-5C822D805C56}" srcOrd="0" destOrd="0" presId="urn:microsoft.com/office/officeart/2005/8/layout/vList2"/>
    <dgm:cxn modelId="{3EC530DE-B0AC-4F22-8FA1-AF61DBAE2F00}" type="presOf" srcId="{C0A58974-CFF8-4BE0-BE20-36AF226EDD9A}" destId="{20F54287-571E-4099-BBCB-620602166479}" srcOrd="0" destOrd="0" presId="urn:microsoft.com/office/officeart/2005/8/layout/vList2"/>
    <dgm:cxn modelId="{73B412B9-C321-47E2-8DD9-281B5A2B632E}" type="presParOf" srcId="{62FD2FDB-4D7F-4205-8872-5C822D805C56}" destId="{4250D14F-1CBA-40DE-8EDB-2FF38007D62B}" srcOrd="0" destOrd="0" presId="urn:microsoft.com/office/officeart/2005/8/layout/vList2"/>
    <dgm:cxn modelId="{9D121DD8-2A48-4B5C-8CD7-B6905C70EDD1}" type="presParOf" srcId="{62FD2FDB-4D7F-4205-8872-5C822D805C56}" destId="{F33B0B8C-D360-4D14-B8CB-1398C68E0E5E}" srcOrd="1" destOrd="0" presId="urn:microsoft.com/office/officeart/2005/8/layout/vList2"/>
    <dgm:cxn modelId="{11AF46B3-1565-4376-8541-B1FE4FF73F9C}" type="presParOf" srcId="{62FD2FDB-4D7F-4205-8872-5C822D805C56}" destId="{4171EEE3-57A7-47B3-8D3B-41450ABFE7B2}" srcOrd="2" destOrd="0" presId="urn:microsoft.com/office/officeart/2005/8/layout/vList2"/>
    <dgm:cxn modelId="{7242A4FF-EA88-4ABE-B074-DA7CB596D812}" type="presParOf" srcId="{62FD2FDB-4D7F-4205-8872-5C822D805C56}" destId="{AD14B95F-09BF-4E8F-8394-1445C26959CA}" srcOrd="3" destOrd="0" presId="urn:microsoft.com/office/officeart/2005/8/layout/vList2"/>
    <dgm:cxn modelId="{B6469ACD-1286-4CB0-89BC-92D75569232E}" type="presParOf" srcId="{62FD2FDB-4D7F-4205-8872-5C822D805C56}" destId="{20F54287-571E-4099-BBCB-62060216647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20154B2-BE09-4F7E-AB86-4B937846363D}"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tr-TR"/>
        </a:p>
      </dgm:t>
    </dgm:pt>
    <dgm:pt modelId="{641B07EC-458C-4BE4-807B-1D0ABDE840C0}">
      <dgm:prSet custT="1"/>
      <dgm:spPr/>
      <dgm:t>
        <a:bodyPr/>
        <a:lstStyle/>
        <a:p>
          <a:pPr algn="ctr" rtl="0"/>
          <a:r>
            <a:rPr lang="tr-TR" sz="1600" dirty="0" smtClean="0"/>
            <a:t>														     Okulda kayıtlı olan öğrencilere ait bilgileri, elektronik ortamda yer alan bilgilerle karşılaştırmak, doğruluğunu ve güncelliğini kontrol ve takip etmek,  </a:t>
          </a:r>
          <a:endParaRPr lang="tr-TR" sz="1600" dirty="0"/>
        </a:p>
      </dgm:t>
    </dgm:pt>
    <dgm:pt modelId="{6A93130F-984E-43BD-B105-DCD30B84D75F}" type="parTrans" cxnId="{150E42EE-A004-4971-A4C8-7882724C7A72}">
      <dgm:prSet/>
      <dgm:spPr/>
      <dgm:t>
        <a:bodyPr/>
        <a:lstStyle/>
        <a:p>
          <a:endParaRPr lang="tr-TR" sz="1600"/>
        </a:p>
      </dgm:t>
    </dgm:pt>
    <dgm:pt modelId="{219C6F48-51FA-4CBD-875C-F6E39C7FE934}" type="sibTrans" cxnId="{150E42EE-A004-4971-A4C8-7882724C7A72}">
      <dgm:prSet/>
      <dgm:spPr/>
      <dgm:t>
        <a:bodyPr/>
        <a:lstStyle/>
        <a:p>
          <a:endParaRPr lang="tr-TR" sz="1600"/>
        </a:p>
      </dgm:t>
    </dgm:pt>
    <dgm:pt modelId="{78478B83-F3BB-4B6A-81F3-9724E1552C52}">
      <dgm:prSet custT="1"/>
      <dgm:spPr/>
      <dgm:t>
        <a:bodyPr/>
        <a:lstStyle/>
        <a:p>
          <a:pPr algn="ctr" rtl="0"/>
          <a:r>
            <a:rPr lang="tr-TR" sz="1600" dirty="0" smtClean="0"/>
            <a:t>						   Öğrenciye ait sınav giriş belgesinde yer alacak fotoğrafı güncellemek, </a:t>
          </a:r>
          <a:endParaRPr lang="tr-TR" sz="1600" dirty="0"/>
        </a:p>
      </dgm:t>
    </dgm:pt>
    <dgm:pt modelId="{0B1A69CA-5FD9-43FB-85A3-DE49032B64C7}" type="parTrans" cxnId="{337B5EC9-A4DD-4977-AAA0-383E770EAC2C}">
      <dgm:prSet/>
      <dgm:spPr/>
      <dgm:t>
        <a:bodyPr/>
        <a:lstStyle/>
        <a:p>
          <a:endParaRPr lang="tr-TR" sz="1600"/>
        </a:p>
      </dgm:t>
    </dgm:pt>
    <dgm:pt modelId="{2D216688-7796-4B21-8C70-0767A2EFCCFA}" type="sibTrans" cxnId="{337B5EC9-A4DD-4977-AAA0-383E770EAC2C}">
      <dgm:prSet/>
      <dgm:spPr/>
      <dgm:t>
        <a:bodyPr/>
        <a:lstStyle/>
        <a:p>
          <a:endParaRPr lang="tr-TR" sz="1600"/>
        </a:p>
      </dgm:t>
    </dgm:pt>
    <dgm:pt modelId="{A5125BC5-000C-426B-B82C-9099A2E29D35}">
      <dgm:prSet custT="1"/>
      <dgm:spPr/>
      <dgm:t>
        <a:bodyPr/>
        <a:lstStyle/>
        <a:p>
          <a:pPr rtl="0"/>
          <a:r>
            <a:rPr lang="tr-TR" sz="1600" dirty="0" smtClean="0"/>
            <a:t>																							  Merkezî Sınav’a başvurmak isteyen öğrenciler ile bu öğrencilerin velilerini bilgilendirmek, başvuru tarihlerinde öğrencilere başvuru yapmaları konusunda rehberlik etmek, </a:t>
          </a:r>
          <a:endParaRPr lang="tr-TR" sz="1600" dirty="0"/>
        </a:p>
      </dgm:t>
    </dgm:pt>
    <dgm:pt modelId="{3174695E-5C6F-41D4-B453-F5E7F75B00AB}" type="parTrans" cxnId="{BC366192-5519-4457-93BB-0CCFF256D07F}">
      <dgm:prSet/>
      <dgm:spPr/>
      <dgm:t>
        <a:bodyPr/>
        <a:lstStyle/>
        <a:p>
          <a:endParaRPr lang="tr-TR" sz="1600"/>
        </a:p>
      </dgm:t>
    </dgm:pt>
    <dgm:pt modelId="{408A8B90-9153-4636-AB14-417377D9D866}" type="sibTrans" cxnId="{BC366192-5519-4457-93BB-0CCFF256D07F}">
      <dgm:prSet/>
      <dgm:spPr/>
      <dgm:t>
        <a:bodyPr/>
        <a:lstStyle/>
        <a:p>
          <a:endParaRPr lang="tr-TR" sz="1600"/>
        </a:p>
      </dgm:t>
    </dgm:pt>
    <dgm:pt modelId="{7A9E8CD6-2523-4E35-9008-ABA3DD613F41}">
      <dgm:prSet custT="1"/>
      <dgm:spPr/>
      <dgm:t>
        <a:bodyPr/>
        <a:lstStyle/>
        <a:p>
          <a:pPr rtl="0"/>
          <a:r>
            <a:rPr lang="tr-TR" sz="1600" dirty="0" smtClean="0"/>
            <a:t>																											 Öğrencinin sınav başvurusunu 01 Nisan 2024 tarihine kadar elektronik ortamda onaylamak, başvurunun 2 (iki) adet çıktısını alarak veliye inceletip imzalatmak ve mühürleyerek 1 (bir) tanesini öğrenci velisine teslim etmek, diğerini okul müdürlüğünde muhafaza etmek, </a:t>
          </a:r>
          <a:endParaRPr lang="tr-TR" sz="1600" dirty="0"/>
        </a:p>
      </dgm:t>
    </dgm:pt>
    <dgm:pt modelId="{EEE4A8A1-6484-405C-87B9-6076A56A11CF}" type="parTrans" cxnId="{4A78BE3A-3C15-4A4A-AFFA-5B04E01B54F3}">
      <dgm:prSet/>
      <dgm:spPr/>
      <dgm:t>
        <a:bodyPr/>
        <a:lstStyle/>
        <a:p>
          <a:endParaRPr lang="tr-TR" sz="1600"/>
        </a:p>
      </dgm:t>
    </dgm:pt>
    <dgm:pt modelId="{E31D53BE-C3E6-47B4-B221-8E8D3442796C}" type="sibTrans" cxnId="{4A78BE3A-3C15-4A4A-AFFA-5B04E01B54F3}">
      <dgm:prSet/>
      <dgm:spPr/>
      <dgm:t>
        <a:bodyPr/>
        <a:lstStyle/>
        <a:p>
          <a:endParaRPr lang="tr-TR" sz="1600"/>
        </a:p>
      </dgm:t>
    </dgm:pt>
    <dgm:pt modelId="{59C75B92-BB6C-4C28-A640-3425ECEEEA75}" type="pres">
      <dgm:prSet presAssocID="{320154B2-BE09-4F7E-AB86-4B937846363D}" presName="theList" presStyleCnt="0">
        <dgm:presLayoutVars>
          <dgm:dir/>
          <dgm:animLvl val="lvl"/>
          <dgm:resizeHandles val="exact"/>
        </dgm:presLayoutVars>
      </dgm:prSet>
      <dgm:spPr/>
      <dgm:t>
        <a:bodyPr/>
        <a:lstStyle/>
        <a:p>
          <a:endParaRPr lang="tr-TR"/>
        </a:p>
      </dgm:t>
    </dgm:pt>
    <dgm:pt modelId="{82A577F7-8ED4-412F-AB1E-691B4D311AD5}" type="pres">
      <dgm:prSet presAssocID="{641B07EC-458C-4BE4-807B-1D0ABDE840C0}" presName="compNode" presStyleCnt="0"/>
      <dgm:spPr/>
    </dgm:pt>
    <dgm:pt modelId="{5FFD3B10-14CF-407C-87A2-4574ACE9E501}" type="pres">
      <dgm:prSet presAssocID="{641B07EC-458C-4BE4-807B-1D0ABDE840C0}" presName="aNode" presStyleLbl="bgShp" presStyleIdx="0" presStyleCnt="4" custLinFactNeighborX="-102" custLinFactNeighborY="-15468"/>
      <dgm:spPr/>
      <dgm:t>
        <a:bodyPr/>
        <a:lstStyle/>
        <a:p>
          <a:endParaRPr lang="tr-TR"/>
        </a:p>
      </dgm:t>
    </dgm:pt>
    <dgm:pt modelId="{CBB69C3E-30EC-4151-A416-827D0A63223B}" type="pres">
      <dgm:prSet presAssocID="{641B07EC-458C-4BE4-807B-1D0ABDE840C0}" presName="textNode" presStyleLbl="bgShp" presStyleIdx="0" presStyleCnt="4"/>
      <dgm:spPr/>
      <dgm:t>
        <a:bodyPr/>
        <a:lstStyle/>
        <a:p>
          <a:endParaRPr lang="tr-TR"/>
        </a:p>
      </dgm:t>
    </dgm:pt>
    <dgm:pt modelId="{C54B8699-C537-4850-BCF8-EF453AD59261}" type="pres">
      <dgm:prSet presAssocID="{641B07EC-458C-4BE4-807B-1D0ABDE840C0}" presName="compChildNode" presStyleCnt="0"/>
      <dgm:spPr/>
    </dgm:pt>
    <dgm:pt modelId="{720635B3-4BA6-4E1B-B469-32D3740EFDE3}" type="pres">
      <dgm:prSet presAssocID="{641B07EC-458C-4BE4-807B-1D0ABDE840C0}" presName="theInnerList" presStyleCnt="0"/>
      <dgm:spPr/>
    </dgm:pt>
    <dgm:pt modelId="{DF63AFE6-A0B0-48D7-B54F-1E1020D9B0E2}" type="pres">
      <dgm:prSet presAssocID="{641B07EC-458C-4BE4-807B-1D0ABDE840C0}" presName="aSpace" presStyleCnt="0"/>
      <dgm:spPr/>
    </dgm:pt>
    <dgm:pt modelId="{C7F23855-9AD8-448E-8154-FBD4988ED08A}" type="pres">
      <dgm:prSet presAssocID="{78478B83-F3BB-4B6A-81F3-9724E1552C52}" presName="compNode" presStyleCnt="0"/>
      <dgm:spPr/>
    </dgm:pt>
    <dgm:pt modelId="{12D35E48-4769-4355-A36B-A87FAF29E257}" type="pres">
      <dgm:prSet presAssocID="{78478B83-F3BB-4B6A-81F3-9724E1552C52}" presName="aNode" presStyleLbl="bgShp" presStyleIdx="1" presStyleCnt="4"/>
      <dgm:spPr/>
      <dgm:t>
        <a:bodyPr/>
        <a:lstStyle/>
        <a:p>
          <a:endParaRPr lang="tr-TR"/>
        </a:p>
      </dgm:t>
    </dgm:pt>
    <dgm:pt modelId="{B9ACAB9F-8FB8-455F-A906-11B3649C9901}" type="pres">
      <dgm:prSet presAssocID="{78478B83-F3BB-4B6A-81F3-9724E1552C52}" presName="textNode" presStyleLbl="bgShp" presStyleIdx="1" presStyleCnt="4"/>
      <dgm:spPr/>
      <dgm:t>
        <a:bodyPr/>
        <a:lstStyle/>
        <a:p>
          <a:endParaRPr lang="tr-TR"/>
        </a:p>
      </dgm:t>
    </dgm:pt>
    <dgm:pt modelId="{34B6C085-BB58-4280-A24C-AE259486C903}" type="pres">
      <dgm:prSet presAssocID="{78478B83-F3BB-4B6A-81F3-9724E1552C52}" presName="compChildNode" presStyleCnt="0"/>
      <dgm:spPr/>
    </dgm:pt>
    <dgm:pt modelId="{5901BAEC-3E5C-4E5E-BB06-2EBAF6C23CDB}" type="pres">
      <dgm:prSet presAssocID="{78478B83-F3BB-4B6A-81F3-9724E1552C52}" presName="theInnerList" presStyleCnt="0"/>
      <dgm:spPr/>
    </dgm:pt>
    <dgm:pt modelId="{855243AF-8479-44EC-80E8-D43BAB86450A}" type="pres">
      <dgm:prSet presAssocID="{78478B83-F3BB-4B6A-81F3-9724E1552C52}" presName="aSpace" presStyleCnt="0"/>
      <dgm:spPr/>
    </dgm:pt>
    <dgm:pt modelId="{06B9A3B1-07EE-4DA7-A042-41FAF1D56DDE}" type="pres">
      <dgm:prSet presAssocID="{A5125BC5-000C-426B-B82C-9099A2E29D35}" presName="compNode" presStyleCnt="0"/>
      <dgm:spPr/>
    </dgm:pt>
    <dgm:pt modelId="{28FEE529-699B-4252-AF40-492DCE0DA400}" type="pres">
      <dgm:prSet presAssocID="{A5125BC5-000C-426B-B82C-9099A2E29D35}" presName="aNode" presStyleLbl="bgShp" presStyleIdx="2" presStyleCnt="4"/>
      <dgm:spPr/>
      <dgm:t>
        <a:bodyPr/>
        <a:lstStyle/>
        <a:p>
          <a:endParaRPr lang="tr-TR"/>
        </a:p>
      </dgm:t>
    </dgm:pt>
    <dgm:pt modelId="{30449D5F-2CF8-4158-BC5B-9A6156FE3FDA}" type="pres">
      <dgm:prSet presAssocID="{A5125BC5-000C-426B-B82C-9099A2E29D35}" presName="textNode" presStyleLbl="bgShp" presStyleIdx="2" presStyleCnt="4"/>
      <dgm:spPr/>
      <dgm:t>
        <a:bodyPr/>
        <a:lstStyle/>
        <a:p>
          <a:endParaRPr lang="tr-TR"/>
        </a:p>
      </dgm:t>
    </dgm:pt>
    <dgm:pt modelId="{42E17117-AC39-40DD-9BB3-987A5C62EF5D}" type="pres">
      <dgm:prSet presAssocID="{A5125BC5-000C-426B-B82C-9099A2E29D35}" presName="compChildNode" presStyleCnt="0"/>
      <dgm:spPr/>
    </dgm:pt>
    <dgm:pt modelId="{1E00AF64-CF2F-4836-BBBE-916ACDB105B4}" type="pres">
      <dgm:prSet presAssocID="{A5125BC5-000C-426B-B82C-9099A2E29D35}" presName="theInnerList" presStyleCnt="0"/>
      <dgm:spPr/>
    </dgm:pt>
    <dgm:pt modelId="{A4CEF30F-8E02-4761-A7BB-8B9D17AB9B03}" type="pres">
      <dgm:prSet presAssocID="{A5125BC5-000C-426B-B82C-9099A2E29D35}" presName="aSpace" presStyleCnt="0"/>
      <dgm:spPr/>
    </dgm:pt>
    <dgm:pt modelId="{66986B01-8FD2-4EBE-947F-CB13E387C1FD}" type="pres">
      <dgm:prSet presAssocID="{7A9E8CD6-2523-4E35-9008-ABA3DD613F41}" presName="compNode" presStyleCnt="0"/>
      <dgm:spPr/>
    </dgm:pt>
    <dgm:pt modelId="{9811629A-17C6-4F9A-B4B4-AB081A07E9E0}" type="pres">
      <dgm:prSet presAssocID="{7A9E8CD6-2523-4E35-9008-ABA3DD613F41}" presName="aNode" presStyleLbl="bgShp" presStyleIdx="3" presStyleCnt="4"/>
      <dgm:spPr/>
      <dgm:t>
        <a:bodyPr/>
        <a:lstStyle/>
        <a:p>
          <a:endParaRPr lang="tr-TR"/>
        </a:p>
      </dgm:t>
    </dgm:pt>
    <dgm:pt modelId="{65182794-C0A4-4BBC-B145-B8A60B2D37C1}" type="pres">
      <dgm:prSet presAssocID="{7A9E8CD6-2523-4E35-9008-ABA3DD613F41}" presName="textNode" presStyleLbl="bgShp" presStyleIdx="3" presStyleCnt="4"/>
      <dgm:spPr/>
      <dgm:t>
        <a:bodyPr/>
        <a:lstStyle/>
        <a:p>
          <a:endParaRPr lang="tr-TR"/>
        </a:p>
      </dgm:t>
    </dgm:pt>
    <dgm:pt modelId="{25CEF1DB-349D-4247-91E6-FE5E339EF657}" type="pres">
      <dgm:prSet presAssocID="{7A9E8CD6-2523-4E35-9008-ABA3DD613F41}" presName="compChildNode" presStyleCnt="0"/>
      <dgm:spPr/>
    </dgm:pt>
    <dgm:pt modelId="{6387F68C-6155-40CA-88AF-21825FF68A00}" type="pres">
      <dgm:prSet presAssocID="{7A9E8CD6-2523-4E35-9008-ABA3DD613F41}" presName="theInnerList" presStyleCnt="0"/>
      <dgm:spPr/>
    </dgm:pt>
  </dgm:ptLst>
  <dgm:cxnLst>
    <dgm:cxn modelId="{12A411A7-1C06-4148-B4E6-90DEA86AF464}" type="presOf" srcId="{78478B83-F3BB-4B6A-81F3-9724E1552C52}" destId="{12D35E48-4769-4355-A36B-A87FAF29E257}" srcOrd="0" destOrd="0" presId="urn:microsoft.com/office/officeart/2005/8/layout/lProcess2"/>
    <dgm:cxn modelId="{337B5EC9-A4DD-4977-AAA0-383E770EAC2C}" srcId="{320154B2-BE09-4F7E-AB86-4B937846363D}" destId="{78478B83-F3BB-4B6A-81F3-9724E1552C52}" srcOrd="1" destOrd="0" parTransId="{0B1A69CA-5FD9-43FB-85A3-DE49032B64C7}" sibTransId="{2D216688-7796-4B21-8C70-0767A2EFCCFA}"/>
    <dgm:cxn modelId="{66CB6789-EE1C-4BDF-8FCF-F7AB2E0B8A54}" type="presOf" srcId="{A5125BC5-000C-426B-B82C-9099A2E29D35}" destId="{30449D5F-2CF8-4158-BC5B-9A6156FE3FDA}" srcOrd="1" destOrd="0" presId="urn:microsoft.com/office/officeart/2005/8/layout/lProcess2"/>
    <dgm:cxn modelId="{66124829-A725-4EBD-8D6F-AB61353744F4}" type="presOf" srcId="{641B07EC-458C-4BE4-807B-1D0ABDE840C0}" destId="{CBB69C3E-30EC-4151-A416-827D0A63223B}" srcOrd="1" destOrd="0" presId="urn:microsoft.com/office/officeart/2005/8/layout/lProcess2"/>
    <dgm:cxn modelId="{BDCDE1FF-293F-4F7A-BDF7-DCC8ADC9A456}" type="presOf" srcId="{320154B2-BE09-4F7E-AB86-4B937846363D}" destId="{59C75B92-BB6C-4C28-A640-3425ECEEEA75}" srcOrd="0" destOrd="0" presId="urn:microsoft.com/office/officeart/2005/8/layout/lProcess2"/>
    <dgm:cxn modelId="{07E20220-E6EA-42A3-817C-41B8015AFE21}" type="presOf" srcId="{A5125BC5-000C-426B-B82C-9099A2E29D35}" destId="{28FEE529-699B-4252-AF40-492DCE0DA400}" srcOrd="0" destOrd="0" presId="urn:microsoft.com/office/officeart/2005/8/layout/lProcess2"/>
    <dgm:cxn modelId="{A33BC4EB-1C68-4139-B78A-357C0819AC38}" type="presOf" srcId="{641B07EC-458C-4BE4-807B-1D0ABDE840C0}" destId="{5FFD3B10-14CF-407C-87A2-4574ACE9E501}" srcOrd="0" destOrd="0" presId="urn:microsoft.com/office/officeart/2005/8/layout/lProcess2"/>
    <dgm:cxn modelId="{BF797184-1E48-4181-B0E8-950BBD495B01}" type="presOf" srcId="{78478B83-F3BB-4B6A-81F3-9724E1552C52}" destId="{B9ACAB9F-8FB8-455F-A906-11B3649C9901}" srcOrd="1" destOrd="0" presId="urn:microsoft.com/office/officeart/2005/8/layout/lProcess2"/>
    <dgm:cxn modelId="{B08A0345-79FA-43ED-A9BD-B94231646C7D}" type="presOf" srcId="{7A9E8CD6-2523-4E35-9008-ABA3DD613F41}" destId="{9811629A-17C6-4F9A-B4B4-AB081A07E9E0}" srcOrd="0" destOrd="0" presId="urn:microsoft.com/office/officeart/2005/8/layout/lProcess2"/>
    <dgm:cxn modelId="{150E42EE-A004-4971-A4C8-7882724C7A72}" srcId="{320154B2-BE09-4F7E-AB86-4B937846363D}" destId="{641B07EC-458C-4BE4-807B-1D0ABDE840C0}" srcOrd="0" destOrd="0" parTransId="{6A93130F-984E-43BD-B105-DCD30B84D75F}" sibTransId="{219C6F48-51FA-4CBD-875C-F6E39C7FE934}"/>
    <dgm:cxn modelId="{09DD56AC-EF21-47DF-8C7B-CB41383CC3ED}" type="presOf" srcId="{7A9E8CD6-2523-4E35-9008-ABA3DD613F41}" destId="{65182794-C0A4-4BBC-B145-B8A60B2D37C1}" srcOrd="1" destOrd="0" presId="urn:microsoft.com/office/officeart/2005/8/layout/lProcess2"/>
    <dgm:cxn modelId="{4A78BE3A-3C15-4A4A-AFFA-5B04E01B54F3}" srcId="{320154B2-BE09-4F7E-AB86-4B937846363D}" destId="{7A9E8CD6-2523-4E35-9008-ABA3DD613F41}" srcOrd="3" destOrd="0" parTransId="{EEE4A8A1-6484-405C-87B9-6076A56A11CF}" sibTransId="{E31D53BE-C3E6-47B4-B221-8E8D3442796C}"/>
    <dgm:cxn modelId="{BC366192-5519-4457-93BB-0CCFF256D07F}" srcId="{320154B2-BE09-4F7E-AB86-4B937846363D}" destId="{A5125BC5-000C-426B-B82C-9099A2E29D35}" srcOrd="2" destOrd="0" parTransId="{3174695E-5C6F-41D4-B453-F5E7F75B00AB}" sibTransId="{408A8B90-9153-4636-AB14-417377D9D866}"/>
    <dgm:cxn modelId="{F4AF99C9-D916-4F60-A043-C93384A936F9}" type="presParOf" srcId="{59C75B92-BB6C-4C28-A640-3425ECEEEA75}" destId="{82A577F7-8ED4-412F-AB1E-691B4D311AD5}" srcOrd="0" destOrd="0" presId="urn:microsoft.com/office/officeart/2005/8/layout/lProcess2"/>
    <dgm:cxn modelId="{049D933A-3CF2-40CE-B907-E433AE0E02C4}" type="presParOf" srcId="{82A577F7-8ED4-412F-AB1E-691B4D311AD5}" destId="{5FFD3B10-14CF-407C-87A2-4574ACE9E501}" srcOrd="0" destOrd="0" presId="urn:microsoft.com/office/officeart/2005/8/layout/lProcess2"/>
    <dgm:cxn modelId="{90B07176-5AC8-4510-BA2A-CBF394714A33}" type="presParOf" srcId="{82A577F7-8ED4-412F-AB1E-691B4D311AD5}" destId="{CBB69C3E-30EC-4151-A416-827D0A63223B}" srcOrd="1" destOrd="0" presId="urn:microsoft.com/office/officeart/2005/8/layout/lProcess2"/>
    <dgm:cxn modelId="{63C61090-8A2B-4506-9A48-0A3E9C8B56E7}" type="presParOf" srcId="{82A577F7-8ED4-412F-AB1E-691B4D311AD5}" destId="{C54B8699-C537-4850-BCF8-EF453AD59261}" srcOrd="2" destOrd="0" presId="urn:microsoft.com/office/officeart/2005/8/layout/lProcess2"/>
    <dgm:cxn modelId="{FF822B05-58B5-4BFC-894D-AF44EF461D7E}" type="presParOf" srcId="{C54B8699-C537-4850-BCF8-EF453AD59261}" destId="{720635B3-4BA6-4E1B-B469-32D3740EFDE3}" srcOrd="0" destOrd="0" presId="urn:microsoft.com/office/officeart/2005/8/layout/lProcess2"/>
    <dgm:cxn modelId="{5CC1BA4C-BEEF-4DD0-AB77-B64D8C1FA74F}" type="presParOf" srcId="{59C75B92-BB6C-4C28-A640-3425ECEEEA75}" destId="{DF63AFE6-A0B0-48D7-B54F-1E1020D9B0E2}" srcOrd="1" destOrd="0" presId="urn:microsoft.com/office/officeart/2005/8/layout/lProcess2"/>
    <dgm:cxn modelId="{27BB886F-FA0D-4825-B534-3F75A60D99FA}" type="presParOf" srcId="{59C75B92-BB6C-4C28-A640-3425ECEEEA75}" destId="{C7F23855-9AD8-448E-8154-FBD4988ED08A}" srcOrd="2" destOrd="0" presId="urn:microsoft.com/office/officeart/2005/8/layout/lProcess2"/>
    <dgm:cxn modelId="{AC5705AE-55B6-4D9B-8C1D-18639AD010D6}" type="presParOf" srcId="{C7F23855-9AD8-448E-8154-FBD4988ED08A}" destId="{12D35E48-4769-4355-A36B-A87FAF29E257}" srcOrd="0" destOrd="0" presId="urn:microsoft.com/office/officeart/2005/8/layout/lProcess2"/>
    <dgm:cxn modelId="{A6AD57C4-1000-4D55-9C0B-997D8284DC72}" type="presParOf" srcId="{C7F23855-9AD8-448E-8154-FBD4988ED08A}" destId="{B9ACAB9F-8FB8-455F-A906-11B3649C9901}" srcOrd="1" destOrd="0" presId="urn:microsoft.com/office/officeart/2005/8/layout/lProcess2"/>
    <dgm:cxn modelId="{A8EA5538-17CC-4993-B174-11C7CC9CAF4F}" type="presParOf" srcId="{C7F23855-9AD8-448E-8154-FBD4988ED08A}" destId="{34B6C085-BB58-4280-A24C-AE259486C903}" srcOrd="2" destOrd="0" presId="urn:microsoft.com/office/officeart/2005/8/layout/lProcess2"/>
    <dgm:cxn modelId="{CE0A2115-FB17-4109-A388-ED945CF5FCD1}" type="presParOf" srcId="{34B6C085-BB58-4280-A24C-AE259486C903}" destId="{5901BAEC-3E5C-4E5E-BB06-2EBAF6C23CDB}" srcOrd="0" destOrd="0" presId="urn:microsoft.com/office/officeart/2005/8/layout/lProcess2"/>
    <dgm:cxn modelId="{E87095D4-69BC-4ED0-A219-0CF7FB790446}" type="presParOf" srcId="{59C75B92-BB6C-4C28-A640-3425ECEEEA75}" destId="{855243AF-8479-44EC-80E8-D43BAB86450A}" srcOrd="3" destOrd="0" presId="urn:microsoft.com/office/officeart/2005/8/layout/lProcess2"/>
    <dgm:cxn modelId="{A5DE5AB6-315C-476B-BD8B-4BCFB919083F}" type="presParOf" srcId="{59C75B92-BB6C-4C28-A640-3425ECEEEA75}" destId="{06B9A3B1-07EE-4DA7-A042-41FAF1D56DDE}" srcOrd="4" destOrd="0" presId="urn:microsoft.com/office/officeart/2005/8/layout/lProcess2"/>
    <dgm:cxn modelId="{7D56DFAA-1198-4872-98FB-B350A3E40AAB}" type="presParOf" srcId="{06B9A3B1-07EE-4DA7-A042-41FAF1D56DDE}" destId="{28FEE529-699B-4252-AF40-492DCE0DA400}" srcOrd="0" destOrd="0" presId="urn:microsoft.com/office/officeart/2005/8/layout/lProcess2"/>
    <dgm:cxn modelId="{5F828490-1903-4B19-9D13-DF78B81B0F81}" type="presParOf" srcId="{06B9A3B1-07EE-4DA7-A042-41FAF1D56DDE}" destId="{30449D5F-2CF8-4158-BC5B-9A6156FE3FDA}" srcOrd="1" destOrd="0" presId="urn:microsoft.com/office/officeart/2005/8/layout/lProcess2"/>
    <dgm:cxn modelId="{817FEE6D-0CD4-4447-A1C0-0981D2D177E1}" type="presParOf" srcId="{06B9A3B1-07EE-4DA7-A042-41FAF1D56DDE}" destId="{42E17117-AC39-40DD-9BB3-987A5C62EF5D}" srcOrd="2" destOrd="0" presId="urn:microsoft.com/office/officeart/2005/8/layout/lProcess2"/>
    <dgm:cxn modelId="{1A06AE20-2425-422C-912E-B8B7860A84EA}" type="presParOf" srcId="{42E17117-AC39-40DD-9BB3-987A5C62EF5D}" destId="{1E00AF64-CF2F-4836-BBBE-916ACDB105B4}" srcOrd="0" destOrd="0" presId="urn:microsoft.com/office/officeart/2005/8/layout/lProcess2"/>
    <dgm:cxn modelId="{6F0FC0BB-B208-4D13-942D-6F2C8401B4DB}" type="presParOf" srcId="{59C75B92-BB6C-4C28-A640-3425ECEEEA75}" destId="{A4CEF30F-8E02-4761-A7BB-8B9D17AB9B03}" srcOrd="5" destOrd="0" presId="urn:microsoft.com/office/officeart/2005/8/layout/lProcess2"/>
    <dgm:cxn modelId="{490AA62B-D31C-4968-B953-9C8C569C55BE}" type="presParOf" srcId="{59C75B92-BB6C-4C28-A640-3425ECEEEA75}" destId="{66986B01-8FD2-4EBE-947F-CB13E387C1FD}" srcOrd="6" destOrd="0" presId="urn:microsoft.com/office/officeart/2005/8/layout/lProcess2"/>
    <dgm:cxn modelId="{9A3DD2FA-A2DE-412E-979C-65E9CA791517}" type="presParOf" srcId="{66986B01-8FD2-4EBE-947F-CB13E387C1FD}" destId="{9811629A-17C6-4F9A-B4B4-AB081A07E9E0}" srcOrd="0" destOrd="0" presId="urn:microsoft.com/office/officeart/2005/8/layout/lProcess2"/>
    <dgm:cxn modelId="{10F7E6AA-89D9-47D8-8E74-73FAC94F4998}" type="presParOf" srcId="{66986B01-8FD2-4EBE-947F-CB13E387C1FD}" destId="{65182794-C0A4-4BBC-B145-B8A60B2D37C1}" srcOrd="1" destOrd="0" presId="urn:microsoft.com/office/officeart/2005/8/layout/lProcess2"/>
    <dgm:cxn modelId="{7DE74ECC-D17B-4DC6-9588-CB02783A7AED}" type="presParOf" srcId="{66986B01-8FD2-4EBE-947F-CB13E387C1FD}" destId="{25CEF1DB-349D-4247-91E6-FE5E339EF657}" srcOrd="2" destOrd="0" presId="urn:microsoft.com/office/officeart/2005/8/layout/lProcess2"/>
    <dgm:cxn modelId="{64CB5C89-FA39-441B-9DD5-5BABE18B97D6}" type="presParOf" srcId="{25CEF1DB-349D-4247-91E6-FE5E339EF657}" destId="{6387F68C-6155-40CA-88AF-21825FF68A0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023A4B8-F244-4199-A42D-7498180E7F82}"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21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3B3462-C88A-4801-B6F2-1E461A9C1EE2}" type="datetimeFigureOut">
              <a:rPr lang="tr-TR" smtClean="0"/>
              <a:t>22.03.2024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3A4B8-F244-4199-A42D-7498180E7F82}" type="slidenum">
              <a:rPr lang="tr-TR" smtClean="0"/>
              <a:t>‹#›</a:t>
            </a:fld>
            <a:endParaRPr lang="tr-TR"/>
          </a:p>
        </p:txBody>
      </p:sp>
    </p:spTree>
    <p:extLst>
      <p:ext uri="{BB962C8B-B14F-4D97-AF65-F5344CB8AC3E}">
        <p14:creationId xmlns:p14="http://schemas.microsoft.com/office/powerpoint/2010/main" val="47254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2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543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spTree>
    <p:extLst>
      <p:ext uri="{BB962C8B-B14F-4D97-AF65-F5344CB8AC3E}">
        <p14:creationId xmlns:p14="http://schemas.microsoft.com/office/powerpoint/2010/main" val="304935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75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32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698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965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spTree>
    <p:extLst>
      <p:ext uri="{BB962C8B-B14F-4D97-AF65-F5344CB8AC3E}">
        <p14:creationId xmlns:p14="http://schemas.microsoft.com/office/powerpoint/2010/main" val="256970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3B3462-C88A-4801-B6F2-1E461A9C1EE2}" type="datetimeFigureOut">
              <a:rPr lang="tr-TR" smtClean="0"/>
              <a:t>22.03.2024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023A4B8-F244-4199-A42D-7498180E7F82}"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23B3462-C88A-4801-B6F2-1E461A9C1EE2}" type="datetimeFigureOut">
              <a:rPr lang="tr-TR" smtClean="0"/>
              <a:t>22.03.2024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3A4B8-F244-4199-A42D-7498180E7F82}" type="slidenum">
              <a:rPr lang="tr-TR" smtClean="0"/>
              <a:t>‹#›</a:t>
            </a:fld>
            <a:endParaRPr lang="tr-TR"/>
          </a:p>
        </p:txBody>
      </p:sp>
    </p:spTree>
    <p:extLst>
      <p:ext uri="{BB962C8B-B14F-4D97-AF65-F5344CB8AC3E}">
        <p14:creationId xmlns:p14="http://schemas.microsoft.com/office/powerpoint/2010/main" val="211967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23B3462-C88A-4801-B6F2-1E461A9C1EE2}" type="datetimeFigureOut">
              <a:rPr lang="tr-TR" smtClean="0"/>
              <a:t>22.03.2024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023A4B8-F244-4199-A42D-7498180E7F82}"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24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23B3462-C88A-4801-B6F2-1E461A9C1EE2}" type="datetimeFigureOut">
              <a:rPr lang="tr-TR" smtClean="0"/>
              <a:t>22.03.2024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023A4B8-F244-4199-A42D-7498180E7F82}"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85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B3462-C88A-4801-B6F2-1E461A9C1EE2}" type="datetimeFigureOut">
              <a:rPr lang="tr-TR" smtClean="0"/>
              <a:t>22.03.2024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023A4B8-F244-4199-A42D-7498180E7F82}" type="slidenum">
              <a:rPr lang="tr-TR" smtClean="0"/>
              <a:t>‹#›</a:t>
            </a:fld>
            <a:endParaRPr lang="tr-TR"/>
          </a:p>
        </p:txBody>
      </p:sp>
    </p:spTree>
    <p:extLst>
      <p:ext uri="{BB962C8B-B14F-4D97-AF65-F5344CB8AC3E}">
        <p14:creationId xmlns:p14="http://schemas.microsoft.com/office/powerpoint/2010/main" val="406657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3B3462-C88A-4801-B6F2-1E461A9C1EE2}" type="datetimeFigureOut">
              <a:rPr lang="tr-TR" smtClean="0"/>
              <a:t>22.03.2024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3A4B8-F244-4199-A42D-7498180E7F82}"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82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3B3462-C88A-4801-B6F2-1E461A9C1EE2}" type="datetimeFigureOut">
              <a:rPr lang="tr-TR" smtClean="0"/>
              <a:t>22.03.2024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023A4B8-F244-4199-A42D-7498180E7F82}" type="slidenum">
              <a:rPr lang="tr-TR" smtClean="0"/>
              <a:t>‹#›</a:t>
            </a:fld>
            <a:endParaRPr lang="tr-TR"/>
          </a:p>
        </p:txBody>
      </p:sp>
    </p:spTree>
    <p:extLst>
      <p:ext uri="{BB962C8B-B14F-4D97-AF65-F5344CB8AC3E}">
        <p14:creationId xmlns:p14="http://schemas.microsoft.com/office/powerpoint/2010/main" val="1262999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3B3462-C88A-4801-B6F2-1E461A9C1EE2}" type="datetimeFigureOut">
              <a:rPr lang="tr-TR" smtClean="0"/>
              <a:t>22.03.2024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23A4B8-F244-4199-A42D-7498180E7F82}" type="slidenum">
              <a:rPr lang="tr-TR" smtClean="0"/>
              <a:t>‹#›</a:t>
            </a:fld>
            <a:endParaRPr lang="tr-TR"/>
          </a:p>
        </p:txBody>
      </p:sp>
    </p:spTree>
    <p:extLst>
      <p:ext uri="{BB962C8B-B14F-4D97-AF65-F5344CB8AC3E}">
        <p14:creationId xmlns:p14="http://schemas.microsoft.com/office/powerpoint/2010/main" val="1457586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303868" y="1186543"/>
            <a:ext cx="9592732" cy="3418114"/>
          </a:xfrm>
        </p:spPr>
        <p:txBody>
          <a:bodyPr>
            <a:normAutofit/>
          </a:bodyPr>
          <a:lstStyle/>
          <a:p>
            <a:r>
              <a:rPr lang="tr-TR" sz="3600" dirty="0"/>
              <a:t>SINAVLA ÖĞRENCİ ALACAK ORTAÖĞRETİM KURUMLARINA İLİŞKİN MERKEZÎ SINAV BAŞVURU VE UYGULAMA KILAVUZU</a:t>
            </a:r>
            <a:br>
              <a:rPr lang="tr-TR" sz="3600" dirty="0"/>
            </a:br>
            <a:r>
              <a:rPr lang="tr-TR" sz="3600" dirty="0"/>
              <a:t> 2024</a:t>
            </a:r>
            <a:br>
              <a:rPr lang="tr-TR" sz="3600" dirty="0"/>
            </a:br>
            <a:endParaRPr lang="tr-TR" sz="3600" dirty="0"/>
          </a:p>
        </p:txBody>
      </p:sp>
      <p:sp>
        <p:nvSpPr>
          <p:cNvPr id="6" name="Alt Başlık 5">
            <a:extLst>
              <a:ext uri="{FF2B5EF4-FFF2-40B4-BE49-F238E27FC236}">
                <a16:creationId xmlns:a16="http://schemas.microsoft.com/office/drawing/2014/main" xmlns="" id="{0D9505EE-CFF3-4DCF-B867-C32EFC8B5177}"/>
              </a:ext>
            </a:extLst>
          </p:cNvPr>
          <p:cNvSpPr>
            <a:spLocks noGrp="1"/>
          </p:cNvSpPr>
          <p:nvPr>
            <p:ph type="body" idx="1"/>
          </p:nvPr>
        </p:nvSpPr>
        <p:spPr>
          <a:xfrm>
            <a:off x="1303868" y="5617029"/>
            <a:ext cx="9592732" cy="563637"/>
          </a:xfrm>
          <a:solidFill>
            <a:schemeClr val="accent1">
              <a:lumMod val="60000"/>
              <a:lumOff val="40000"/>
            </a:schemeClr>
          </a:solidFill>
        </p:spPr>
        <p:txBody>
          <a:bodyPr>
            <a:normAutofit/>
          </a:bodyPr>
          <a:lstStyle/>
          <a:p>
            <a:r>
              <a:rPr lang="tr-TR" dirty="0" smtClean="0"/>
              <a:t>İZMİT REHBERLİK VE ARAŞTIRMA MERKEZİ</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3331" y="4191000"/>
            <a:ext cx="1473805" cy="1473805"/>
          </a:xfrm>
          <a:prstGeom prst="rect">
            <a:avLst/>
          </a:prstGeom>
        </p:spPr>
      </p:pic>
    </p:spTree>
    <p:extLst>
      <p:ext uri="{BB962C8B-B14F-4D97-AF65-F5344CB8AC3E}">
        <p14:creationId xmlns:p14="http://schemas.microsoft.com/office/powerpoint/2010/main" val="362758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4. BAŞVURUNUN GEÇERSİZ SAYILACAĞI DURUMLAR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4395293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07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 OKUL MÜDÜRLÜKLERİNİN YAPACAĞI İŞLEMLER</a:t>
            </a:r>
            <a:r>
              <a:rPr lang="tr-TR" dirty="0"/>
              <a:t> </a:t>
            </a:r>
            <a:r>
              <a:rPr lang="tr-TR" b="1" dirty="0"/>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71134633"/>
              </p:ext>
            </p:extLst>
          </p:nvPr>
        </p:nvGraphicFramePr>
        <p:xfrm>
          <a:off x="1295401" y="2558143"/>
          <a:ext cx="9601196" cy="305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083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 OKUL MÜDÜRLÜKLERİNİN YAPACAĞI İŞLEMLER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09230644"/>
              </p:ext>
            </p:extLst>
          </p:nvPr>
        </p:nvGraphicFramePr>
        <p:xfrm>
          <a:off x="1295401" y="2556932"/>
          <a:ext cx="9601196" cy="3168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90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 OKUL MÜDÜRLÜKLERİNİN YAPACAĞI İŞLEMLER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68057446"/>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89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5. OKUL MÜDÜRLÜKLERİNİN YAPACAĞI İŞLEMLER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20501834"/>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808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6. </a:t>
            </a:r>
            <a:r>
              <a:rPr lang="tr-TR" b="1" dirty="0"/>
              <a:t>SINAV GİRİŞ YERİ VE BELGESİ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4547774"/>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06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6</a:t>
            </a:r>
            <a:r>
              <a:rPr lang="tr-TR" b="1" dirty="0" smtClean="0"/>
              <a:t>. </a:t>
            </a:r>
            <a:r>
              <a:rPr lang="tr-TR" b="1" dirty="0"/>
              <a:t>SINAV GİRİŞ YERİ VE BELGESİ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29433848"/>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663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6</a:t>
            </a:r>
            <a:r>
              <a:rPr lang="tr-TR" b="1" dirty="0" smtClean="0"/>
              <a:t>. </a:t>
            </a:r>
            <a:r>
              <a:rPr lang="tr-TR" b="1" dirty="0"/>
              <a:t>SINAV GİRİŞ YERİ VE BELGESİ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81989056"/>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519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b="1" dirty="0"/>
              <a:t>7. ÖZEL EĞİTİM İHTİYACI OLAN ÖĞRENCİLERLE İLGİLİ İŞLEMLER</a:t>
            </a:r>
            <a:r>
              <a:rPr lang="tr-TR" b="1" dirty="0"/>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7029462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23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7</a:t>
            </a:r>
            <a:r>
              <a:rPr lang="tr-TR" b="1" dirty="0" smtClean="0"/>
              <a:t>. </a:t>
            </a:r>
            <a:r>
              <a:rPr lang="tr-TR" b="1" dirty="0"/>
              <a:t>ÖZEL EĞİTİM İHTİYACI OLAN ÖĞRENCİLERLE İLGİLİ İŞLEMLER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30805428"/>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6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4294967295"/>
            <p:extLst>
              <p:ext uri="{D42A27DB-BD31-4B8C-83A1-F6EECF244321}">
                <p14:modId xmlns:p14="http://schemas.microsoft.com/office/powerpoint/2010/main" val="1848010298"/>
              </p:ext>
            </p:extLst>
          </p:nvPr>
        </p:nvGraphicFramePr>
        <p:xfrm>
          <a:off x="1295398" y="936171"/>
          <a:ext cx="9797144" cy="4855030"/>
        </p:xfrm>
        <a:graphic>
          <a:graphicData uri="http://schemas.openxmlformats.org/drawingml/2006/table">
            <a:tbl>
              <a:tblPr firstRow="1" firstCol="1" bandRow="1">
                <a:tableStyleId>{5C22544A-7EE6-4342-B048-85BDC9FD1C3A}</a:tableStyleId>
              </a:tblPr>
              <a:tblGrid>
                <a:gridCol w="884760"/>
                <a:gridCol w="2893257"/>
                <a:gridCol w="2107279"/>
                <a:gridCol w="1957516"/>
                <a:gridCol w="1954332"/>
              </a:tblGrid>
              <a:tr h="444849">
                <a:tc>
                  <a:txBody>
                    <a:bodyPr/>
                    <a:lstStyle/>
                    <a:p>
                      <a:pPr>
                        <a:lnSpc>
                          <a:spcPct val="107000"/>
                        </a:lnSpc>
                        <a:spcAft>
                          <a:spcPts val="80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tc>
                <a:tc gridSpan="3">
                  <a:txBody>
                    <a:bodyPr/>
                    <a:lstStyle/>
                    <a:p>
                      <a:pPr marL="903605" algn="ctr">
                        <a:lnSpc>
                          <a:spcPct val="107000"/>
                        </a:lnSpc>
                        <a:spcAft>
                          <a:spcPts val="0"/>
                        </a:spcAft>
                      </a:pPr>
                      <a:r>
                        <a:rPr lang="tr-TR" sz="1800" dirty="0">
                          <a:effectLst/>
                        </a:rPr>
                        <a:t>MERKEZÎ SINAV UYGULAMA TAKVİMİ 2024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800">
                          <a:effectLst/>
                        </a:rPr>
                        <a:t>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tc>
              </a:tr>
              <a:tr h="1621275">
                <a:tc>
                  <a:txBody>
                    <a:bodyPr/>
                    <a:lstStyle/>
                    <a:p>
                      <a:pPr marR="34290" algn="ct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marR="31115" algn="ctr">
                        <a:lnSpc>
                          <a:spcPct val="107000"/>
                        </a:lnSpc>
                        <a:spcAft>
                          <a:spcPts val="0"/>
                        </a:spcAft>
                      </a:pPr>
                      <a:r>
                        <a:rPr lang="tr-TR" sz="1800" dirty="0">
                          <a:effectLst/>
                        </a:rPr>
                        <a:t>Başvuru Tarihi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marR="31750" algn="ctr">
                        <a:lnSpc>
                          <a:spcPct val="107000"/>
                        </a:lnSpc>
                        <a:spcAft>
                          <a:spcPts val="0"/>
                        </a:spcAft>
                      </a:pPr>
                      <a:r>
                        <a:rPr lang="tr-TR" sz="1800" dirty="0">
                          <a:effectLst/>
                        </a:rPr>
                        <a:t>Sınav Giriş </a:t>
                      </a:r>
                    </a:p>
                    <a:p>
                      <a:pPr marR="30480" algn="ctr">
                        <a:lnSpc>
                          <a:spcPct val="107000"/>
                        </a:lnSpc>
                        <a:spcAft>
                          <a:spcPts val="5"/>
                        </a:spcAft>
                      </a:pPr>
                      <a:r>
                        <a:rPr lang="tr-TR" sz="1800" dirty="0">
                          <a:effectLst/>
                        </a:rPr>
                        <a:t>Belgelerinin </a:t>
                      </a:r>
                    </a:p>
                    <a:p>
                      <a:pPr algn="ctr">
                        <a:lnSpc>
                          <a:spcPct val="107000"/>
                        </a:lnSpc>
                        <a:spcAft>
                          <a:spcPts val="0"/>
                        </a:spcAft>
                      </a:pPr>
                      <a:r>
                        <a:rPr lang="tr-TR" sz="1800" dirty="0">
                          <a:effectLst/>
                        </a:rPr>
                        <a:t>Yayımlanma Tarihi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tc>
                <a:tc>
                  <a:txBody>
                    <a:bodyPr/>
                    <a:lstStyle/>
                    <a:p>
                      <a:pPr marR="31115" algn="ctr">
                        <a:lnSpc>
                          <a:spcPct val="107000"/>
                        </a:lnSpc>
                        <a:spcAft>
                          <a:spcPts val="0"/>
                        </a:spcAft>
                      </a:pPr>
                      <a:r>
                        <a:rPr lang="tr-TR" sz="1800" dirty="0">
                          <a:effectLst/>
                        </a:rPr>
                        <a:t>Sınav Tarihi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algn="ctr">
                        <a:lnSpc>
                          <a:spcPct val="107000"/>
                        </a:lnSpc>
                        <a:spcAft>
                          <a:spcPts val="0"/>
                        </a:spcAft>
                      </a:pPr>
                      <a:r>
                        <a:rPr lang="tr-TR" sz="1800" dirty="0">
                          <a:effectLst/>
                        </a:rPr>
                        <a:t>Sınav Sonuçlarının İlanı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r>
              <a:tr h="2788906">
                <a:tc>
                  <a:txBody>
                    <a:bodyPr/>
                    <a:lstStyle/>
                    <a:p>
                      <a:pPr>
                        <a:lnSpc>
                          <a:spcPct val="107000"/>
                        </a:lnSpc>
                        <a:spcAft>
                          <a:spcPts val="0"/>
                        </a:spcAft>
                      </a:pPr>
                      <a:r>
                        <a:rPr lang="tr-TR" sz="1800" dirty="0">
                          <a:effectLst/>
                        </a:rPr>
                        <a:t>8. sınıf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marR="31750" algn="ctr">
                        <a:lnSpc>
                          <a:spcPct val="107000"/>
                        </a:lnSpc>
                        <a:spcAft>
                          <a:spcPts val="0"/>
                        </a:spcAft>
                      </a:pPr>
                      <a:r>
                        <a:rPr lang="tr-TR" sz="1800">
                          <a:effectLst/>
                        </a:rPr>
                        <a:t>18-29 Mart 2024 </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algn="ctr">
                        <a:lnSpc>
                          <a:spcPct val="97000"/>
                        </a:lnSpc>
                        <a:spcAft>
                          <a:spcPts val="10"/>
                        </a:spcAft>
                      </a:pPr>
                      <a:r>
                        <a:rPr lang="tr-TR" sz="1800" dirty="0">
                          <a:effectLst/>
                        </a:rPr>
                        <a:t>24 Mayıs 2024 tarihinde e-Okul </a:t>
                      </a:r>
                    </a:p>
                    <a:p>
                      <a:pPr algn="ctr">
                        <a:lnSpc>
                          <a:spcPct val="107000"/>
                        </a:lnSpc>
                        <a:spcAft>
                          <a:spcPts val="0"/>
                        </a:spcAft>
                      </a:pPr>
                      <a:r>
                        <a:rPr lang="tr-TR" sz="1800" dirty="0">
                          <a:effectLst/>
                        </a:rPr>
                        <a:t>Veli Bilgilendirme Sisteminden İlan Edilecektir.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marL="27305">
                        <a:lnSpc>
                          <a:spcPct val="107000"/>
                        </a:lnSpc>
                        <a:spcAft>
                          <a:spcPts val="0"/>
                        </a:spcAft>
                      </a:pPr>
                      <a:r>
                        <a:rPr lang="tr-TR" sz="1800" dirty="0">
                          <a:effectLst/>
                        </a:rPr>
                        <a:t>02 Haziran 2024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c>
                  <a:txBody>
                    <a:bodyPr/>
                    <a:lstStyle/>
                    <a:p>
                      <a:pPr marL="27305">
                        <a:lnSpc>
                          <a:spcPct val="107000"/>
                        </a:lnSpc>
                        <a:spcAft>
                          <a:spcPts val="0"/>
                        </a:spcAft>
                      </a:pPr>
                      <a:r>
                        <a:rPr lang="tr-TR" sz="1800" dirty="0">
                          <a:effectLst/>
                        </a:rPr>
                        <a:t>28 Haziran 2024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945" marR="37465" marT="45085" marB="0" anchor="ctr"/>
                </a:tc>
              </a:tr>
            </a:tbl>
          </a:graphicData>
        </a:graphic>
      </p:graphicFrame>
    </p:spTree>
    <p:extLst>
      <p:ext uri="{BB962C8B-B14F-4D97-AF65-F5344CB8AC3E}">
        <p14:creationId xmlns:p14="http://schemas.microsoft.com/office/powerpoint/2010/main" val="3433274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7</a:t>
            </a:r>
            <a:r>
              <a:rPr lang="tr-TR" b="1" dirty="0" smtClean="0"/>
              <a:t>. </a:t>
            </a:r>
            <a:r>
              <a:rPr lang="tr-TR" b="1" dirty="0"/>
              <a:t>ÖZEL EĞİTİM İHTİYACI OLAN ÖĞRENCİLERLE İLGİLİ İŞLEMLER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36064145"/>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32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7. ÖZEL EĞİTİM İHTİYACI OLAN ÖĞRENCİLERLE İLGİLİ İŞLEMLER</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27136348"/>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84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8</a:t>
            </a:r>
            <a:r>
              <a:rPr lang="tr-TR" b="1" dirty="0" smtClean="0"/>
              <a:t>. </a:t>
            </a:r>
            <a:r>
              <a:rPr lang="tr-TR" b="1" dirty="0"/>
              <a:t>SINAVIN KAPSAMI </a:t>
            </a:r>
            <a:br>
              <a:rPr lang="tr-TR" b="1" dirty="0"/>
            </a:br>
            <a:endParaRPr lang="tr-TR" dirty="0"/>
          </a:p>
        </p:txBody>
      </p:sp>
      <p:sp>
        <p:nvSpPr>
          <p:cNvPr id="3" name="İçerik Yer Tutucusu 2"/>
          <p:cNvSpPr>
            <a:spLocks noGrp="1"/>
          </p:cNvSpPr>
          <p:nvPr>
            <p:ph idx="1"/>
          </p:nvPr>
        </p:nvSpPr>
        <p:spPr>
          <a:xfrm>
            <a:off x="1649185" y="2656114"/>
            <a:ext cx="8893629" cy="3100901"/>
          </a:xfrm>
        </p:spPr>
        <p:txBody>
          <a:bodyPr/>
          <a:lstStyle/>
          <a:p>
            <a:pPr marL="0" indent="0">
              <a:buNone/>
            </a:pPr>
            <a:r>
              <a:rPr lang="tr-TR" sz="1400" b="1" dirty="0" smtClean="0"/>
              <a:t>      BİRİNCİ </a:t>
            </a:r>
            <a:r>
              <a:rPr lang="tr-TR" sz="1400" b="1" dirty="0"/>
              <a:t>OTURUM 					</a:t>
            </a:r>
            <a:r>
              <a:rPr lang="tr-TR" sz="1400" b="1" dirty="0" smtClean="0"/>
              <a:t>						  İKİNCİ OTURUM </a:t>
            </a:r>
            <a:r>
              <a:rPr lang="tr-TR" sz="1400" b="1" dirty="0"/>
              <a:t>	 </a:t>
            </a:r>
            <a:r>
              <a:rPr lang="tr-TR" sz="1400" b="1" dirty="0" smtClean="0"/>
              <a:t>        	SÖZEL </a:t>
            </a:r>
            <a:r>
              <a:rPr lang="tr-TR" sz="1400" b="1" dirty="0"/>
              <a:t>ALAN </a:t>
            </a:r>
            <a:r>
              <a:rPr lang="tr-TR" sz="1400" b="1" dirty="0" smtClean="0"/>
              <a:t>											             SAYISAL ALAN	</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2715364443"/>
              </p:ext>
            </p:extLst>
          </p:nvPr>
        </p:nvGraphicFramePr>
        <p:xfrm>
          <a:off x="1186544" y="3222169"/>
          <a:ext cx="3951513" cy="2523960"/>
        </p:xfrm>
        <a:graphic>
          <a:graphicData uri="http://schemas.openxmlformats.org/drawingml/2006/table">
            <a:tbl>
              <a:tblPr firstRow="1" firstCol="1" bandRow="1">
                <a:tableStyleId>{5C22544A-7EE6-4342-B048-85BDC9FD1C3A}</a:tableStyleId>
              </a:tblPr>
              <a:tblGrid>
                <a:gridCol w="2839686"/>
                <a:gridCol w="1111827"/>
              </a:tblGrid>
              <a:tr h="411515">
                <a:tc>
                  <a:txBody>
                    <a:bodyPr/>
                    <a:lstStyle/>
                    <a:p>
                      <a:pPr>
                        <a:lnSpc>
                          <a:spcPct val="107000"/>
                        </a:lnSpc>
                        <a:spcAft>
                          <a:spcPts val="0"/>
                        </a:spcAft>
                      </a:pPr>
                      <a:r>
                        <a:rPr lang="tr-TR" sz="1100" dirty="0">
                          <a:effectLst/>
                        </a:rPr>
                        <a:t>Alt Testler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nchor="ctr"/>
                </a:tc>
                <a:tc>
                  <a:txBody>
                    <a:bodyPr/>
                    <a:lstStyle/>
                    <a:p>
                      <a:pPr marL="33020" algn="ctr">
                        <a:lnSpc>
                          <a:spcPct val="107000"/>
                        </a:lnSpc>
                        <a:spcAft>
                          <a:spcPts val="0"/>
                        </a:spcAft>
                      </a:pPr>
                      <a:r>
                        <a:rPr lang="tr-TR" sz="1100">
                          <a:effectLst/>
                        </a:rPr>
                        <a:t>Soru Sayısı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nchor="ctr"/>
                </a:tc>
              </a:tr>
              <a:tr h="422489">
                <a:tc>
                  <a:txBody>
                    <a:bodyPr/>
                    <a:lstStyle/>
                    <a:p>
                      <a:pPr>
                        <a:lnSpc>
                          <a:spcPct val="107000"/>
                        </a:lnSpc>
                        <a:spcAft>
                          <a:spcPts val="0"/>
                        </a:spcAft>
                      </a:pPr>
                      <a:r>
                        <a:rPr lang="tr-TR" sz="1100" dirty="0">
                          <a:effectLst/>
                        </a:rPr>
                        <a:t>Türkçe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c>
                  <a:txBody>
                    <a:bodyPr/>
                    <a:lstStyle/>
                    <a:p>
                      <a:pPr marL="31115" algn="ctr">
                        <a:lnSpc>
                          <a:spcPct val="107000"/>
                        </a:lnSpc>
                        <a:spcAft>
                          <a:spcPts val="0"/>
                        </a:spcAft>
                      </a:pPr>
                      <a:r>
                        <a:rPr lang="tr-TR" sz="1100">
                          <a:effectLst/>
                        </a:rPr>
                        <a:t>20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r>
              <a:tr h="422489">
                <a:tc>
                  <a:txBody>
                    <a:bodyPr/>
                    <a:lstStyle/>
                    <a:p>
                      <a:pPr>
                        <a:lnSpc>
                          <a:spcPct val="107000"/>
                        </a:lnSpc>
                        <a:spcAft>
                          <a:spcPts val="0"/>
                        </a:spcAft>
                      </a:pPr>
                      <a:r>
                        <a:rPr lang="tr-TR" sz="1100" dirty="0">
                          <a:effectLst/>
                        </a:rPr>
                        <a:t>T.C. İnkılap Tarihi ve Atatürkçülük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c>
                  <a:txBody>
                    <a:bodyPr/>
                    <a:lstStyle/>
                    <a:p>
                      <a:pPr marL="31115" algn="ctr">
                        <a:lnSpc>
                          <a:spcPct val="107000"/>
                        </a:lnSpc>
                        <a:spcAft>
                          <a:spcPts val="0"/>
                        </a:spcAft>
                      </a:pPr>
                      <a:r>
                        <a:rPr lang="tr-TR" sz="1100">
                          <a:effectLst/>
                        </a:rPr>
                        <a:t>10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r>
              <a:tr h="422489">
                <a:tc>
                  <a:txBody>
                    <a:bodyPr/>
                    <a:lstStyle/>
                    <a:p>
                      <a:pPr>
                        <a:lnSpc>
                          <a:spcPct val="107000"/>
                        </a:lnSpc>
                        <a:spcAft>
                          <a:spcPts val="0"/>
                        </a:spcAft>
                      </a:pPr>
                      <a:r>
                        <a:rPr lang="tr-TR" sz="1100">
                          <a:effectLst/>
                        </a:rPr>
                        <a:t>Din Kültürü ve Ahlak Bilgisi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c>
                  <a:txBody>
                    <a:bodyPr/>
                    <a:lstStyle/>
                    <a:p>
                      <a:pPr marL="31115" algn="ctr">
                        <a:lnSpc>
                          <a:spcPct val="107000"/>
                        </a:lnSpc>
                        <a:spcAft>
                          <a:spcPts val="0"/>
                        </a:spcAft>
                      </a:pPr>
                      <a:r>
                        <a:rPr lang="tr-TR" sz="1100">
                          <a:effectLst/>
                        </a:rPr>
                        <a:t>10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r>
              <a:tr h="422489">
                <a:tc>
                  <a:txBody>
                    <a:bodyPr/>
                    <a:lstStyle/>
                    <a:p>
                      <a:pPr>
                        <a:lnSpc>
                          <a:spcPct val="107000"/>
                        </a:lnSpc>
                        <a:spcAft>
                          <a:spcPts val="0"/>
                        </a:spcAft>
                      </a:pPr>
                      <a:r>
                        <a:rPr lang="tr-TR" sz="1100">
                          <a:effectLst/>
                        </a:rPr>
                        <a:t>Yabancı Dil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c>
                  <a:txBody>
                    <a:bodyPr/>
                    <a:lstStyle/>
                    <a:p>
                      <a:pPr marL="31115" algn="ctr">
                        <a:lnSpc>
                          <a:spcPct val="107000"/>
                        </a:lnSpc>
                        <a:spcAft>
                          <a:spcPts val="0"/>
                        </a:spcAft>
                      </a:pPr>
                      <a:r>
                        <a:rPr lang="tr-TR" sz="1100" dirty="0">
                          <a:effectLst/>
                        </a:rPr>
                        <a:t>10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tc>
              </a:tr>
              <a:tr h="422489">
                <a:tc>
                  <a:txBody>
                    <a:bodyPr/>
                    <a:lstStyle/>
                    <a:p>
                      <a:pPr>
                        <a:lnSpc>
                          <a:spcPct val="107000"/>
                        </a:lnSpc>
                        <a:spcAft>
                          <a:spcPts val="0"/>
                        </a:spcAft>
                      </a:pPr>
                      <a:r>
                        <a:rPr lang="tr-TR" sz="1100" dirty="0">
                          <a:effectLst/>
                        </a:rPr>
                        <a:t>Toplam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nchor="ctr"/>
                </a:tc>
                <a:tc>
                  <a:txBody>
                    <a:bodyPr/>
                    <a:lstStyle/>
                    <a:p>
                      <a:pPr marL="31115" algn="ctr">
                        <a:lnSpc>
                          <a:spcPct val="107000"/>
                        </a:lnSpc>
                        <a:spcAft>
                          <a:spcPts val="0"/>
                        </a:spcAft>
                      </a:pPr>
                      <a:r>
                        <a:rPr lang="tr-TR" sz="1100" dirty="0">
                          <a:effectLst/>
                        </a:rPr>
                        <a:t>50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7785" marB="0" anchor="ct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04373205"/>
              </p:ext>
            </p:extLst>
          </p:nvPr>
        </p:nvGraphicFramePr>
        <p:xfrm>
          <a:off x="7315200" y="3233057"/>
          <a:ext cx="3799111" cy="2523958"/>
        </p:xfrm>
        <a:graphic>
          <a:graphicData uri="http://schemas.openxmlformats.org/drawingml/2006/table">
            <a:tbl>
              <a:tblPr firstRow="1" firstCol="1" bandRow="1">
                <a:tableStyleId>{5C22544A-7EE6-4342-B048-85BDC9FD1C3A}</a:tableStyleId>
              </a:tblPr>
              <a:tblGrid>
                <a:gridCol w="2728403"/>
                <a:gridCol w="1070708"/>
              </a:tblGrid>
              <a:tr h="465603">
                <a:tc>
                  <a:txBody>
                    <a:bodyPr/>
                    <a:lstStyle/>
                    <a:p>
                      <a:pPr>
                        <a:lnSpc>
                          <a:spcPct val="107000"/>
                        </a:lnSpc>
                        <a:spcAft>
                          <a:spcPts val="0"/>
                        </a:spcAft>
                      </a:pPr>
                      <a:r>
                        <a:rPr lang="tr-TR" sz="1100" dirty="0">
                          <a:effectLst/>
                        </a:rPr>
                        <a:t>Alt Testler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nchor="ctr"/>
                </a:tc>
                <a:tc>
                  <a:txBody>
                    <a:bodyPr/>
                    <a:lstStyle/>
                    <a:p>
                      <a:pPr marL="29210" algn="ctr">
                        <a:lnSpc>
                          <a:spcPct val="107000"/>
                        </a:lnSpc>
                        <a:spcAft>
                          <a:spcPts val="0"/>
                        </a:spcAft>
                      </a:pPr>
                      <a:r>
                        <a:rPr lang="tr-TR" sz="1100" dirty="0">
                          <a:effectLst/>
                        </a:rPr>
                        <a:t>Soru Sayısı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nchor="ctr"/>
                </a:tc>
              </a:tr>
              <a:tr h="516500">
                <a:tc>
                  <a:txBody>
                    <a:bodyPr/>
                    <a:lstStyle/>
                    <a:p>
                      <a:pPr>
                        <a:lnSpc>
                          <a:spcPct val="107000"/>
                        </a:lnSpc>
                        <a:spcAft>
                          <a:spcPts val="0"/>
                        </a:spcAft>
                      </a:pPr>
                      <a:r>
                        <a:rPr lang="tr-TR" sz="1100" dirty="0">
                          <a:effectLst/>
                        </a:rPr>
                        <a:t>Matematik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tc>
                <a:tc>
                  <a:txBody>
                    <a:bodyPr/>
                    <a:lstStyle/>
                    <a:p>
                      <a:pPr marL="30480" algn="ctr">
                        <a:lnSpc>
                          <a:spcPct val="107000"/>
                        </a:lnSpc>
                        <a:spcAft>
                          <a:spcPts val="0"/>
                        </a:spcAft>
                      </a:pPr>
                      <a:r>
                        <a:rPr lang="tr-TR" sz="1100">
                          <a:effectLst/>
                        </a:rPr>
                        <a:t>20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tc>
              </a:tr>
              <a:tr h="592349">
                <a:tc>
                  <a:txBody>
                    <a:bodyPr/>
                    <a:lstStyle/>
                    <a:p>
                      <a:pPr>
                        <a:lnSpc>
                          <a:spcPct val="107000"/>
                        </a:lnSpc>
                        <a:spcAft>
                          <a:spcPts val="0"/>
                        </a:spcAft>
                      </a:pPr>
                      <a:r>
                        <a:rPr lang="tr-TR" sz="1100" dirty="0">
                          <a:effectLst/>
                        </a:rPr>
                        <a:t>Fen Bilimleri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nchor="ctr"/>
                </a:tc>
                <a:tc>
                  <a:txBody>
                    <a:bodyPr/>
                    <a:lstStyle/>
                    <a:p>
                      <a:pPr marL="30480" algn="ctr">
                        <a:lnSpc>
                          <a:spcPct val="107000"/>
                        </a:lnSpc>
                        <a:spcAft>
                          <a:spcPts val="0"/>
                        </a:spcAft>
                      </a:pPr>
                      <a:r>
                        <a:rPr lang="tr-TR" sz="1100">
                          <a:effectLst/>
                        </a:rPr>
                        <a:t>20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nchor="ctr"/>
                </a:tc>
              </a:tr>
              <a:tr h="949506">
                <a:tc>
                  <a:txBody>
                    <a:bodyPr/>
                    <a:lstStyle/>
                    <a:p>
                      <a:pPr>
                        <a:lnSpc>
                          <a:spcPct val="107000"/>
                        </a:lnSpc>
                        <a:spcAft>
                          <a:spcPts val="0"/>
                        </a:spcAft>
                      </a:pPr>
                      <a:r>
                        <a:rPr lang="tr-TR" sz="1100" dirty="0">
                          <a:effectLst/>
                        </a:rPr>
                        <a:t>Toplam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nchor="ctr"/>
                </a:tc>
                <a:tc>
                  <a:txBody>
                    <a:bodyPr/>
                    <a:lstStyle/>
                    <a:p>
                      <a:pPr marL="30480" algn="ctr">
                        <a:lnSpc>
                          <a:spcPct val="107000"/>
                        </a:lnSpc>
                        <a:spcAft>
                          <a:spcPts val="0"/>
                        </a:spcAft>
                      </a:pPr>
                      <a:r>
                        <a:rPr lang="tr-TR" sz="1100" dirty="0">
                          <a:effectLst/>
                        </a:rPr>
                        <a:t>40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180" marR="73025" marT="55880" marB="0" anchor="ctr"/>
                </a:tc>
              </a:tr>
            </a:tbl>
          </a:graphicData>
        </a:graphic>
      </p:graphicFrame>
    </p:spTree>
    <p:extLst>
      <p:ext uri="{BB962C8B-B14F-4D97-AF65-F5344CB8AC3E}">
        <p14:creationId xmlns:p14="http://schemas.microsoft.com/office/powerpoint/2010/main" val="450342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9. </a:t>
            </a:r>
            <a:r>
              <a:rPr lang="tr-TR" b="1" dirty="0"/>
              <a:t>SINAVIN UYGULANMASI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676567550"/>
              </p:ext>
            </p:extLst>
          </p:nvPr>
        </p:nvGraphicFramePr>
        <p:xfrm>
          <a:off x="1295402" y="1937657"/>
          <a:ext cx="9601196"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1164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9. SINAVIN UYGULANMASI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27063142"/>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249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10. </a:t>
            </a:r>
            <a:r>
              <a:rPr lang="tr-TR" b="1" dirty="0"/>
              <a:t>SINAVIN DEĞERLENDİRİLMESİ</a:t>
            </a:r>
            <a:r>
              <a:rPr lang="tr-TR" dirty="0"/>
              <a:t> </a:t>
            </a:r>
            <a:r>
              <a:rPr lang="tr-TR" b="1" dirty="0"/>
              <a:t/>
            </a:r>
            <a:br>
              <a:rPr lang="tr-TR" b="1" dirty="0"/>
            </a:br>
            <a:endParaRPr lang="tr-TR" dirty="0"/>
          </a:p>
        </p:txBody>
      </p:sp>
      <p:pic>
        <p:nvPicPr>
          <p:cNvPr id="4" name="İçerik Yer Tutucusu 28">
            <a:extLst>
              <a:ext uri="{FF2B5EF4-FFF2-40B4-BE49-F238E27FC236}">
                <a16:creationId xmlns:a16="http://schemas.microsoft.com/office/drawing/2014/main" xmlns="" id="{11444BDA-15BB-463D-8CC6-B3377B85288B}"/>
              </a:ext>
            </a:extLst>
          </p:cNvPr>
          <p:cNvPicPr>
            <a:picLocks noGrp="1" noChangeAspect="1"/>
          </p:cNvPicPr>
          <p:nvPr>
            <p:ph idx="1"/>
          </p:nvPr>
        </p:nvPicPr>
        <p:blipFill>
          <a:blip r:embed="rId2"/>
          <a:stretch>
            <a:fillRect/>
          </a:stretch>
        </p:blipFill>
        <p:spPr>
          <a:xfrm>
            <a:off x="3068632" y="2448606"/>
            <a:ext cx="6054735" cy="3747690"/>
          </a:xfrm>
          <a:prstGeom prst="rect">
            <a:avLst/>
          </a:prstGeom>
        </p:spPr>
      </p:pic>
    </p:spTree>
    <p:extLst>
      <p:ext uri="{BB962C8B-B14F-4D97-AF65-F5344CB8AC3E}">
        <p14:creationId xmlns:p14="http://schemas.microsoft.com/office/powerpoint/2010/main" val="67339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11. SINAV </a:t>
            </a:r>
            <a:r>
              <a:rPr lang="tr-TR" b="1" dirty="0"/>
              <a:t>SONUÇLARININ BİLDİRİLMESİ</a:t>
            </a:r>
            <a:r>
              <a:rPr lang="tr-TR" dirty="0"/>
              <a:t/>
            </a:r>
            <a:br>
              <a:rPr lang="tr-TR"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79984633"/>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942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C12C6FDF-FE16-4406-B127-8C6759328CAA}"/>
              </a:ext>
            </a:extLst>
          </p:cNvPr>
          <p:cNvPicPr>
            <a:picLocks noGrp="1" noChangeAspect="1"/>
          </p:cNvPicPr>
          <p:nvPr>
            <p:ph idx="1"/>
          </p:nvPr>
        </p:nvPicPr>
        <p:blipFill>
          <a:blip r:embed="rId2"/>
          <a:stretch>
            <a:fillRect/>
          </a:stretch>
        </p:blipFill>
        <p:spPr>
          <a:xfrm>
            <a:off x="3040534" y="0"/>
            <a:ext cx="6096000" cy="6781800"/>
          </a:xfrm>
          <a:prstGeom prst="rect">
            <a:avLst/>
          </a:prstGeom>
        </p:spPr>
      </p:pic>
    </p:spTree>
    <p:extLst>
      <p:ext uri="{BB962C8B-B14F-4D97-AF65-F5344CB8AC3E}">
        <p14:creationId xmlns:p14="http://schemas.microsoft.com/office/powerpoint/2010/main" val="1682014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9F29B20-8F35-4B25-AA87-D79C6E639C81}"/>
              </a:ext>
            </a:extLst>
          </p:cNvPr>
          <p:cNvSpPr>
            <a:spLocks noGrp="1"/>
          </p:cNvSpPr>
          <p:nvPr>
            <p:ph type="title"/>
          </p:nvPr>
        </p:nvSpPr>
        <p:spPr/>
        <p:txBody>
          <a:bodyPr/>
          <a:lstStyle/>
          <a:p>
            <a:r>
              <a:rPr lang="tr-TR" b="1" dirty="0"/>
              <a:t>1. GENEL AÇIKLAMALAR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46540040"/>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29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23BDFEF-3516-41DF-974C-985D4096275A}"/>
              </a:ext>
            </a:extLst>
          </p:cNvPr>
          <p:cNvSpPr>
            <a:spLocks noGrp="1"/>
          </p:cNvSpPr>
          <p:nvPr>
            <p:ph type="title"/>
          </p:nvPr>
        </p:nvSpPr>
        <p:spPr/>
        <p:txBody>
          <a:bodyPr/>
          <a:lstStyle/>
          <a:p>
            <a:r>
              <a:rPr lang="tr-TR" b="1" dirty="0" smtClean="0"/>
              <a:t>1. GENEL </a:t>
            </a:r>
            <a:r>
              <a:rPr lang="tr-TR" b="1" dirty="0"/>
              <a:t>AÇIKLAMALAR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23482729"/>
              </p:ext>
            </p:extLst>
          </p:nvPr>
        </p:nvGraphicFramePr>
        <p:xfrm>
          <a:off x="1037064" y="2515662"/>
          <a:ext cx="8508380" cy="3404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24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AF32DA8-3A22-43C7-B3B1-BB7C42F1FCAE}"/>
              </a:ext>
            </a:extLst>
          </p:cNvPr>
          <p:cNvSpPr>
            <a:spLocks noGrp="1"/>
          </p:cNvSpPr>
          <p:nvPr>
            <p:ph type="title"/>
          </p:nvPr>
        </p:nvSpPr>
        <p:spPr/>
        <p:txBody>
          <a:bodyPr/>
          <a:lstStyle/>
          <a:p>
            <a:r>
              <a:rPr lang="tr-TR" b="1" dirty="0" smtClean="0"/>
              <a:t>1. GENEL </a:t>
            </a:r>
            <a:r>
              <a:rPr lang="tr-TR" b="1" dirty="0"/>
              <a:t>AÇIKLAMALAR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44754089"/>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37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BAŞVURU ŞARTLARI </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346623954"/>
              </p:ext>
            </p:extLst>
          </p:nvPr>
        </p:nvGraphicFramePr>
        <p:xfrm>
          <a:off x="979715" y="2567818"/>
          <a:ext cx="9731828"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957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2. BAŞVURU ŞARTLARI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973463653"/>
              </p:ext>
            </p:extLst>
          </p:nvPr>
        </p:nvGraphicFramePr>
        <p:xfrm>
          <a:off x="1295401" y="2819400"/>
          <a:ext cx="9601196" cy="2601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731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3. BAŞVURU İŞLEMLERİ</a:t>
            </a:r>
            <a:r>
              <a:rPr lang="tr-TR" dirty="0"/>
              <a:t> </a:t>
            </a:r>
            <a:r>
              <a:rPr lang="tr-TR" b="1" dirty="0"/>
              <a:t/>
            </a:r>
            <a:br>
              <a:rPr lang="tr-TR" b="1" dirty="0"/>
            </a:b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611441767"/>
              </p:ext>
            </p:extLst>
          </p:nvPr>
        </p:nvGraphicFramePr>
        <p:xfrm>
          <a:off x="1295401" y="2556932"/>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18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3. BAŞVURU İŞLEMLERİ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80023260"/>
              </p:ext>
            </p:extLst>
          </p:nvPr>
        </p:nvGraphicFramePr>
        <p:xfrm>
          <a:off x="1295401" y="2764970"/>
          <a:ext cx="9601196" cy="296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6376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549</TotalTime>
  <Words>1504</Words>
  <Application>Microsoft Office PowerPoint</Application>
  <PresentationFormat>Geniş ekran</PresentationFormat>
  <Paragraphs>130</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Garamond</vt:lpstr>
      <vt:lpstr>Times New Roman</vt:lpstr>
      <vt:lpstr>Organik</vt:lpstr>
      <vt:lpstr>SINAVLA ÖĞRENCİ ALACAK ORTAÖĞRETİM KURUMLARINA İLİŞKİN MERKEZÎ SINAV BAŞVURU VE UYGULAMA KILAVUZU  2024 </vt:lpstr>
      <vt:lpstr>PowerPoint Sunusu</vt:lpstr>
      <vt:lpstr>1. GENEL AÇIKLAMALAR </vt:lpstr>
      <vt:lpstr>1. GENEL AÇIKLAMALAR</vt:lpstr>
      <vt:lpstr>1. GENEL AÇIKLAMALAR</vt:lpstr>
      <vt:lpstr>2. BAŞVURU ŞARTLARI </vt:lpstr>
      <vt:lpstr>2. BAŞVURU ŞARTLARI </vt:lpstr>
      <vt:lpstr>3. BAŞVURU İŞLEMLERİ  </vt:lpstr>
      <vt:lpstr>3. BAŞVURU İŞLEMLERİ</vt:lpstr>
      <vt:lpstr>4. BAŞVURUNUN GEÇERSİZ SAYILACAĞI DURUMLAR</vt:lpstr>
      <vt:lpstr>5. OKUL MÜDÜRLÜKLERİNİN YAPACAĞI İŞLEMLER  </vt:lpstr>
      <vt:lpstr>5. OKUL MÜDÜRLÜKLERİNİN YAPACAĞI İŞLEMLER</vt:lpstr>
      <vt:lpstr>5. OKUL MÜDÜRLÜKLERİNİN YAPACAĞI İŞLEMLER</vt:lpstr>
      <vt:lpstr>5. OKUL MÜDÜRLÜKLERİNİN YAPACAĞI İŞLEMLER</vt:lpstr>
      <vt:lpstr>6. SINAV GİRİŞ YERİ VE BELGESİ  </vt:lpstr>
      <vt:lpstr>6. SINAV GİRİŞ YERİ VE BELGESİ</vt:lpstr>
      <vt:lpstr>6. SINAV GİRİŞ YERİ VE BELGESİ</vt:lpstr>
      <vt:lpstr>7. ÖZEL EĞİTİM İHTİYACI OLAN ÖĞRENCİLERLE İLGİLİ İŞLEMLER </vt:lpstr>
      <vt:lpstr>7. ÖZEL EĞİTİM İHTİYACI OLAN ÖĞRENCİLERLE İLGİLİ İŞLEMLER</vt:lpstr>
      <vt:lpstr>7. ÖZEL EĞİTİM İHTİYACI OLAN ÖĞRENCİLERLE İLGİLİ İŞLEMLER</vt:lpstr>
      <vt:lpstr>7. ÖZEL EĞİTİM İHTİYACI OLAN ÖĞRENCİLERLE İLGİLİ İŞLEMLER</vt:lpstr>
      <vt:lpstr>8. SINAVIN KAPSAMI  </vt:lpstr>
      <vt:lpstr>9. SINAVIN UYGULANMASI  </vt:lpstr>
      <vt:lpstr>9. SINAVIN UYGULANMASI</vt:lpstr>
      <vt:lpstr>10. SINAVIN DEĞERLENDİRİLMESİ  </vt:lpstr>
      <vt:lpstr>11. SINAV SONUÇLARININ BİLDİRİLMESİ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Aygül İnci</dc:creator>
  <cp:lastModifiedBy>mustafakızmaz</cp:lastModifiedBy>
  <cp:revision>42</cp:revision>
  <dcterms:created xsi:type="dcterms:W3CDTF">2022-03-29T10:55:48Z</dcterms:created>
  <dcterms:modified xsi:type="dcterms:W3CDTF">2024-03-22T06:25:58Z</dcterms:modified>
  <cp:contentStatus/>
</cp:coreProperties>
</file>